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56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1" r:id="rId14"/>
    <p:sldId id="258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orient="horz" pos="3999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576" userDrawn="1">
          <p15:clr>
            <a:srgbClr val="A4A3A4"/>
          </p15:clr>
        </p15:guide>
        <p15:guide id="7" orient="horz" pos="3117">
          <p15:clr>
            <a:srgbClr val="A4A3A4"/>
          </p15:clr>
        </p15:guide>
        <p15:guide id="8" orient="horz" pos="2999">
          <p15:clr>
            <a:srgbClr val="A4A3A4"/>
          </p15:clr>
        </p15:guide>
        <p15:guide id="9" orient="horz" pos="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415DE9"/>
    <a:srgbClr val="FF552D"/>
    <a:srgbClr val="FF7C5D"/>
    <a:srgbClr val="FFFFB9"/>
    <a:srgbClr val="FFFF99"/>
    <a:srgbClr val="FCC4BC"/>
    <a:srgbClr val="E9EDF4"/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8971" autoAdjust="0"/>
  </p:normalViewPr>
  <p:slideViewPr>
    <p:cSldViewPr snapToGrid="0" showGuides="1">
      <p:cViewPr varScale="1">
        <p:scale>
          <a:sx n="150" d="100"/>
          <a:sy n="150" d="100"/>
        </p:scale>
        <p:origin x="-420" y="-84"/>
      </p:cViewPr>
      <p:guideLst>
        <p:guide orient="horz" pos="4156"/>
        <p:guide orient="horz" pos="3999"/>
        <p:guide orient="horz" pos="164"/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611404565382029"/>
          <c:y val="0.25182201727162762"/>
          <c:w val="0.67685376714535539"/>
          <c:h val="0.69714788812988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34"/>
          <c:dPt>
            <c:idx val="1"/>
            <c:bubble3D val="0"/>
            <c:explosion val="7"/>
          </c:dPt>
          <c:dPt>
            <c:idx val="2"/>
            <c:bubble3D val="0"/>
            <c:explosion val="20"/>
            <c:spPr>
              <a:ln>
                <a:solidFill>
                  <a:srgbClr val="FF0000"/>
                </a:solidFill>
              </a:ln>
            </c:spPr>
          </c:dPt>
          <c:dPt>
            <c:idx val="3"/>
            <c:bubble3D val="0"/>
            <c:explosion val="29"/>
          </c:dPt>
          <c:dPt>
            <c:idx val="4"/>
            <c:bubble3D val="0"/>
            <c:explosion val="31"/>
          </c:dPt>
          <c:dLbls>
            <c:dLbl>
              <c:idx val="0"/>
              <c:layout>
                <c:manualLayout>
                  <c:x val="7.136941604008723E-2"/>
                  <c:y val="-0.115537330518505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346831992194194"/>
                  <c:y val="0.111015770169959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41499440500437"/>
                  <c:y val="-8.64878537586706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0420811489735173E-2"/>
                  <c:y val="-0.132262855623331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2142484666840386E-2"/>
                  <c:y val="-0.12632512558088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Билайн</c:v>
                </c:pt>
                <c:pt idx="1">
                  <c:v>МТС</c:v>
                </c:pt>
                <c:pt idx="2">
                  <c:v>Мегафон</c:v>
                </c:pt>
                <c:pt idx="3">
                  <c:v>Теле2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5057</c:v>
                </c:pt>
                <c:pt idx="1">
                  <c:v>10763</c:v>
                </c:pt>
                <c:pt idx="2">
                  <c:v>2024</c:v>
                </c:pt>
                <c:pt idx="3">
                  <c:v>536</c:v>
                </c:pt>
                <c:pt idx="4">
                  <c:v>1248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047864378280839"/>
          <c:y val="8.2516654991736868E-2"/>
          <c:w val="0.57188115157480313"/>
          <c:h val="0.72256966338311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45"/>
          <c:dLbls>
            <c:dLbl>
              <c:idx val="0"/>
              <c:layout>
                <c:manualLayout>
                  <c:x val="0.15040138051210933"/>
                  <c:y val="-4.338643787779516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75132258858271E-2"/>
                  <c:y val="0.111275197040753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393229166666666"/>
                  <c:y val="-5.3468263784108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8781675506342894E-2"/>
                  <c:y val="-0.115789071423690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5943646006919477E-2"/>
                  <c:y val="-3.9047794090015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Билайн</c:v>
                </c:pt>
                <c:pt idx="1">
                  <c:v>МТС</c:v>
                </c:pt>
                <c:pt idx="2">
                  <c:v>Мегафон</c:v>
                </c:pt>
                <c:pt idx="3">
                  <c:v>Теле2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39544</c:v>
                </c:pt>
                <c:pt idx="1">
                  <c:v>9642</c:v>
                </c:pt>
                <c:pt idx="2">
                  <c:v>10833</c:v>
                </c:pt>
                <c:pt idx="3">
                  <c:v>4446</c:v>
                </c:pt>
                <c:pt idx="4">
                  <c:v>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08075641313445E-2"/>
          <c:y val="4.7433683314607164E-2"/>
          <c:w val="0.66049103237095819"/>
          <c:h val="0.902518469149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Ст. 13.29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w="http://schemas.openxmlformats.org/wordprocessingml/2006/main" xmlns:m="http://schemas.openxmlformats.org/officeDocument/2006/math" xmlns:w14="http://schemas.microsoft.com/office/word/2010/wordml" xmlns:wp="http://schemas.openxmlformats.org/drawingml/2006/wordprocessingDrawing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  <c:ext uri="{CE6537A1-D6FC-4f65-9D91-7224C49458BB}">
                <c15:showLeaderLines xmlns:c15="http://schemas.microsoft.com/office/drawing/2012/chart" xmlns:ns21="urn:schemas-microsoft-com:office:powerpoint" xmlns:ns23="http://schemas.microsoft.com/office/2006/coverPageProps" xmlns:ns17="urn:schemas-microsoft-com:office:excel" xmlns:ns9="http://schemas.openxmlformats.org/schemaLibrary/2006/main" xmlns:ns32="http://schemas.openxmlformats.org/drawingml/2006/lockedCanvas" xmlns:ns12="http://schemas.openxmlformats.org/drawingml/2006/chartDrawing" xmlns:ns30="http://schemas.openxmlformats.org/officeDocument/2006/bibliography" xmlns:ns31="http://schemas.openxmlformats.org/drawingml/2006/compatibility"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Ст. 13.30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w="http://schemas.openxmlformats.org/wordprocessingml/2006/main" xmlns:m="http://schemas.openxmlformats.org/officeDocument/2006/math" xmlns:w14="http://schemas.microsoft.com/office/word/2010/wordml" xmlns:wp="http://schemas.openxmlformats.org/drawingml/2006/wordprocessingDrawing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  <c:ext uri="{CE6537A1-D6FC-4f65-9D91-7224C49458BB}">
                <c15:showLeaderLines xmlns:c15="http://schemas.microsoft.com/office/drawing/2012/chart" xmlns:ns21="urn:schemas-microsoft-com:office:powerpoint" xmlns:ns23="http://schemas.microsoft.com/office/2006/coverPageProps" xmlns:ns17="urn:schemas-microsoft-com:office:excel" xmlns:ns9="http://schemas.openxmlformats.org/schemaLibrary/2006/main" xmlns:ns32="http://schemas.openxmlformats.org/drawingml/2006/lockedCanvas" xmlns:ns12="http://schemas.openxmlformats.org/drawingml/2006/chartDrawing" xmlns:ns30="http://schemas.openxmlformats.org/officeDocument/2006/bibliography" xmlns:ns31="http://schemas.openxmlformats.org/drawingml/2006/compatibility"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axId val="23251968"/>
        <c:axId val="23702528"/>
      </c:barChart>
      <c:catAx>
        <c:axId val="2325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02528"/>
        <c:crosses val="autoZero"/>
        <c:auto val="1"/>
        <c:lblAlgn val="ctr"/>
        <c:lblOffset val="100"/>
        <c:noMultiLvlLbl val="0"/>
      </c:catAx>
      <c:valAx>
        <c:axId val="23702528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5196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4493748177311203"/>
          <c:y val="0.27208411448568898"/>
          <c:w val="0.25506240058196095"/>
          <c:h val="0.70316760041673143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15374-600E-488D-A42D-6D110D1C80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AC75F-7860-4A72-99AE-7BDFBCF110B8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" baseline="0" dirty="0"/>
        </a:p>
      </dgm:t>
    </dgm:pt>
    <dgm:pt modelId="{81FECDB0-1A06-4F94-9C93-EA31401B40E6}" type="parTrans" cxnId="{C4EDC910-0FFF-4DE2-AE5D-B93D1FEB7FDE}">
      <dgm:prSet/>
      <dgm:spPr/>
      <dgm:t>
        <a:bodyPr/>
        <a:lstStyle/>
        <a:p>
          <a:endParaRPr lang="ru-RU"/>
        </a:p>
      </dgm:t>
    </dgm:pt>
    <dgm:pt modelId="{F49476EB-BD96-4265-B61C-75467B2402CE}" type="sibTrans" cxnId="{C4EDC910-0FFF-4DE2-AE5D-B93D1FEB7FDE}">
      <dgm:prSet/>
      <dgm:spPr/>
      <dgm:t>
        <a:bodyPr/>
        <a:lstStyle/>
        <a:p>
          <a:endParaRPr lang="ru-RU"/>
        </a:p>
      </dgm:t>
    </dgm:pt>
    <dgm:pt modelId="{E3F3B4BC-A3F6-448A-8A8C-864CF535D475}">
      <dgm:prSet phldrT="[Текст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 anchor="ctr" anchorCtr="0"/>
        <a:lstStyle/>
        <a:p>
          <a:r>
            <a:rPr lang="ru-RU" dirty="0" smtClean="0"/>
            <a:t>       Запрос</a:t>
          </a:r>
          <a:endParaRPr lang="ru-RU" dirty="0"/>
        </a:p>
      </dgm:t>
    </dgm:pt>
    <dgm:pt modelId="{257CBD1C-727D-46C2-9099-4228B1E42D21}" type="parTrans" cxnId="{77359E1A-D3C3-438E-B79D-CDDC812344C7}">
      <dgm:prSet/>
      <dgm:spPr/>
      <dgm:t>
        <a:bodyPr/>
        <a:lstStyle/>
        <a:p>
          <a:endParaRPr lang="ru-RU"/>
        </a:p>
      </dgm:t>
    </dgm:pt>
    <dgm:pt modelId="{03883732-DEC4-40CD-B912-C28446919A48}" type="sibTrans" cxnId="{77359E1A-D3C3-438E-B79D-CDDC812344C7}">
      <dgm:prSet/>
      <dgm:spPr/>
      <dgm:t>
        <a:bodyPr/>
        <a:lstStyle/>
        <a:p>
          <a:endParaRPr lang="ru-RU"/>
        </a:p>
      </dgm:t>
    </dgm:pt>
    <dgm:pt modelId="{39E200F8-FD84-4FF4-BA80-1C33232B7980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27000">
            <a:srgbClr val="00AEEF"/>
          </a:glow>
        </a:effectLst>
        <a:scene3d>
          <a:camera prst="orthographicFront"/>
          <a:lightRig rig="threePt" dir="t"/>
        </a:scene3d>
        <a:sp3d prstMaterial="metal">
          <a:bevelT/>
        </a:sp3d>
      </dgm:spPr>
      <dgm:t>
        <a:bodyPr/>
        <a:lstStyle/>
        <a:p>
          <a:endParaRPr lang="ru-RU" sz="100" dirty="0" smtClean="0"/>
        </a:p>
        <a:p>
          <a:endParaRPr lang="ru-RU" sz="100" dirty="0" smtClean="0"/>
        </a:p>
        <a:p>
          <a:endParaRPr lang="ru-RU" sz="100" dirty="0" smtClean="0"/>
        </a:p>
        <a:p>
          <a:endParaRPr lang="ru-RU" sz="100" dirty="0" smtClean="0"/>
        </a:p>
        <a:p>
          <a:endParaRPr lang="ru-RU" sz="100" dirty="0" smtClean="0"/>
        </a:p>
        <a:p>
          <a:endParaRPr lang="ru-RU" sz="100" dirty="0" smtClean="0"/>
        </a:p>
        <a:p>
          <a:endParaRPr lang="ru-RU" sz="100" dirty="0" smtClean="0"/>
        </a:p>
        <a:p>
          <a:endParaRPr lang="ru-RU" sz="100" dirty="0" smtClean="0"/>
        </a:p>
        <a:p>
          <a:endParaRPr lang="ru-RU" sz="100" dirty="0"/>
        </a:p>
      </dgm:t>
    </dgm:pt>
    <dgm:pt modelId="{D4D4140E-D6B5-4323-B568-E9E34AAB86F6}" type="parTrans" cxnId="{1CE00460-4E9C-4B0C-BC2E-75658C6B61A1}">
      <dgm:prSet/>
      <dgm:spPr/>
      <dgm:t>
        <a:bodyPr/>
        <a:lstStyle/>
        <a:p>
          <a:endParaRPr lang="ru-RU"/>
        </a:p>
      </dgm:t>
    </dgm:pt>
    <dgm:pt modelId="{8973B8FC-A50A-44C6-8898-24C6F5049BB8}" type="sibTrans" cxnId="{1CE00460-4E9C-4B0C-BC2E-75658C6B61A1}">
      <dgm:prSet/>
      <dgm:spPr/>
      <dgm:t>
        <a:bodyPr/>
        <a:lstStyle/>
        <a:p>
          <a:endParaRPr lang="ru-RU"/>
        </a:p>
      </dgm:t>
    </dgm:pt>
    <dgm:pt modelId="{8FE742AE-C2D0-4F95-BE28-2C7905219321}">
      <dgm:prSet phldrT="[Текст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 anchor="ctr" anchorCtr="0"/>
        <a:lstStyle/>
        <a:p>
          <a:r>
            <a:rPr lang="ru-RU" dirty="0" smtClean="0"/>
            <a:t>        Предписание</a:t>
          </a:r>
          <a:endParaRPr lang="ru-RU" dirty="0"/>
        </a:p>
      </dgm:t>
    </dgm:pt>
    <dgm:pt modelId="{FA64AE35-B28A-4D57-A080-B2049749599D}" type="parTrans" cxnId="{1B876A8B-845E-491A-9A31-B16CB9D42152}">
      <dgm:prSet/>
      <dgm:spPr/>
      <dgm:t>
        <a:bodyPr/>
        <a:lstStyle/>
        <a:p>
          <a:endParaRPr lang="ru-RU"/>
        </a:p>
      </dgm:t>
    </dgm:pt>
    <dgm:pt modelId="{F1B0F9C0-21F1-4B91-8F97-6AFCEA0CC1AE}" type="sibTrans" cxnId="{1B876A8B-845E-491A-9A31-B16CB9D42152}">
      <dgm:prSet/>
      <dgm:spPr/>
      <dgm:t>
        <a:bodyPr/>
        <a:lstStyle/>
        <a:p>
          <a:endParaRPr lang="ru-RU"/>
        </a:p>
      </dgm:t>
    </dgm:pt>
    <dgm:pt modelId="{A3749902-E621-4FDC-9FC5-0601395D65FB}" type="pres">
      <dgm:prSet presAssocID="{F7415374-600E-488D-A42D-6D110D1C80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7DD5B9-C45B-4A12-BE27-D0127E4B5C0D}" type="pres">
      <dgm:prSet presAssocID="{8EAAC75F-7860-4A72-99AE-7BDFBCF110B8}" presName="linNode" presStyleCnt="0"/>
      <dgm:spPr/>
    </dgm:pt>
    <dgm:pt modelId="{8593BFFA-BC87-4FFF-81B8-5C88D10222BA}" type="pres">
      <dgm:prSet presAssocID="{8EAAC75F-7860-4A72-99AE-7BDFBCF110B8}" presName="parentShp" presStyleLbl="node1" presStyleIdx="0" presStyleCnt="2" custScaleX="171849" custScaleY="7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9282F-019F-4BE5-942A-B79A98D8144A}" type="pres">
      <dgm:prSet presAssocID="{8EAAC75F-7860-4A72-99AE-7BDFBCF110B8}" presName="childShp" presStyleLbl="bgAccFollowNode1" presStyleIdx="0" presStyleCnt="2" custAng="2348430" custScaleX="72852" custScaleY="11738" custLinFactNeighborX="-16329" custLinFactNeighborY="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7F7AA-32CF-45E0-8C66-B5831B2D6E39}" type="pres">
      <dgm:prSet presAssocID="{F49476EB-BD96-4265-B61C-75467B2402CE}" presName="spacing" presStyleCnt="0"/>
      <dgm:spPr/>
    </dgm:pt>
    <dgm:pt modelId="{C80662B7-E3CF-4A57-A549-D6184325DDC8}" type="pres">
      <dgm:prSet presAssocID="{39E200F8-FD84-4FF4-BA80-1C33232B7980}" presName="linNode" presStyleCnt="0"/>
      <dgm:spPr/>
    </dgm:pt>
    <dgm:pt modelId="{FC4279C8-D8E9-49D5-973A-AAB6BCDD144A}" type="pres">
      <dgm:prSet presAssocID="{39E200F8-FD84-4FF4-BA80-1C33232B7980}" presName="parentShp" presStyleLbl="node1" presStyleIdx="1" presStyleCnt="2" custScaleX="150813" custScaleY="67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A07C7-9B43-47E2-AA0E-FA586D1F2A07}" type="pres">
      <dgm:prSet presAssocID="{39E200F8-FD84-4FF4-BA80-1C33232B7980}" presName="childShp" presStyleLbl="bgAccFollowNode1" presStyleIdx="1" presStyleCnt="2" custAng="19751315" custScaleX="60602" custScaleY="14284" custLinFactNeighborX="-9945" custLinFactNeighborY="-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00460-4E9C-4B0C-BC2E-75658C6B61A1}" srcId="{F7415374-600E-488D-A42D-6D110D1C8073}" destId="{39E200F8-FD84-4FF4-BA80-1C33232B7980}" srcOrd="1" destOrd="0" parTransId="{D4D4140E-D6B5-4323-B568-E9E34AAB86F6}" sibTransId="{8973B8FC-A50A-44C6-8898-24C6F5049BB8}"/>
    <dgm:cxn modelId="{CF8C591B-8341-4676-BB89-7C6CA2D0C9CB}" type="presOf" srcId="{F7415374-600E-488D-A42D-6D110D1C8073}" destId="{A3749902-E621-4FDC-9FC5-0601395D65FB}" srcOrd="0" destOrd="0" presId="urn:microsoft.com/office/officeart/2005/8/layout/vList6"/>
    <dgm:cxn modelId="{E8CBC8E2-AB09-4B49-8E2F-8CAF61540882}" type="presOf" srcId="{8FE742AE-C2D0-4F95-BE28-2C7905219321}" destId="{D2BA07C7-9B43-47E2-AA0E-FA586D1F2A07}" srcOrd="0" destOrd="0" presId="urn:microsoft.com/office/officeart/2005/8/layout/vList6"/>
    <dgm:cxn modelId="{C4EDC910-0FFF-4DE2-AE5D-B93D1FEB7FDE}" srcId="{F7415374-600E-488D-A42D-6D110D1C8073}" destId="{8EAAC75F-7860-4A72-99AE-7BDFBCF110B8}" srcOrd="0" destOrd="0" parTransId="{81FECDB0-1A06-4F94-9C93-EA31401B40E6}" sibTransId="{F49476EB-BD96-4265-B61C-75467B2402CE}"/>
    <dgm:cxn modelId="{77359E1A-D3C3-438E-B79D-CDDC812344C7}" srcId="{8EAAC75F-7860-4A72-99AE-7BDFBCF110B8}" destId="{E3F3B4BC-A3F6-448A-8A8C-864CF535D475}" srcOrd="0" destOrd="0" parTransId="{257CBD1C-727D-46C2-9099-4228B1E42D21}" sibTransId="{03883732-DEC4-40CD-B912-C28446919A48}"/>
    <dgm:cxn modelId="{14B87EE0-866C-4394-9DF7-65AB09076B91}" type="presOf" srcId="{8EAAC75F-7860-4A72-99AE-7BDFBCF110B8}" destId="{8593BFFA-BC87-4FFF-81B8-5C88D10222BA}" srcOrd="0" destOrd="0" presId="urn:microsoft.com/office/officeart/2005/8/layout/vList6"/>
    <dgm:cxn modelId="{23F1423A-60BC-41EE-B39B-6739B87C16D3}" type="presOf" srcId="{39E200F8-FD84-4FF4-BA80-1C33232B7980}" destId="{FC4279C8-D8E9-49D5-973A-AAB6BCDD144A}" srcOrd="0" destOrd="0" presId="urn:microsoft.com/office/officeart/2005/8/layout/vList6"/>
    <dgm:cxn modelId="{1B876A8B-845E-491A-9A31-B16CB9D42152}" srcId="{39E200F8-FD84-4FF4-BA80-1C33232B7980}" destId="{8FE742AE-C2D0-4F95-BE28-2C7905219321}" srcOrd="0" destOrd="0" parTransId="{FA64AE35-B28A-4D57-A080-B2049749599D}" sibTransId="{F1B0F9C0-21F1-4B91-8F97-6AFCEA0CC1AE}"/>
    <dgm:cxn modelId="{9F4B1A6E-913B-4F31-88FB-E3B55F2F6D5E}" type="presOf" srcId="{E3F3B4BC-A3F6-448A-8A8C-864CF535D475}" destId="{23B9282F-019F-4BE5-942A-B79A98D8144A}" srcOrd="0" destOrd="0" presId="urn:microsoft.com/office/officeart/2005/8/layout/vList6"/>
    <dgm:cxn modelId="{04074F69-E7E2-4371-BA4E-70453B983934}" type="presParOf" srcId="{A3749902-E621-4FDC-9FC5-0601395D65FB}" destId="{537DD5B9-C45B-4A12-BE27-D0127E4B5C0D}" srcOrd="0" destOrd="0" presId="urn:microsoft.com/office/officeart/2005/8/layout/vList6"/>
    <dgm:cxn modelId="{75B16848-C7B4-4BC7-AF7E-9671FB4B8EA2}" type="presParOf" srcId="{537DD5B9-C45B-4A12-BE27-D0127E4B5C0D}" destId="{8593BFFA-BC87-4FFF-81B8-5C88D10222BA}" srcOrd="0" destOrd="0" presId="urn:microsoft.com/office/officeart/2005/8/layout/vList6"/>
    <dgm:cxn modelId="{AA2495EA-2C99-42AF-8D91-1EDBA636384C}" type="presParOf" srcId="{537DD5B9-C45B-4A12-BE27-D0127E4B5C0D}" destId="{23B9282F-019F-4BE5-942A-B79A98D8144A}" srcOrd="1" destOrd="0" presId="urn:microsoft.com/office/officeart/2005/8/layout/vList6"/>
    <dgm:cxn modelId="{D311FBC4-F7C2-4406-91F9-906B9D278A54}" type="presParOf" srcId="{A3749902-E621-4FDC-9FC5-0601395D65FB}" destId="{DA07F7AA-32CF-45E0-8C66-B5831B2D6E39}" srcOrd="1" destOrd="0" presId="urn:microsoft.com/office/officeart/2005/8/layout/vList6"/>
    <dgm:cxn modelId="{2B0D8E92-9BFB-4786-8DFF-F9C629EC343C}" type="presParOf" srcId="{A3749902-E621-4FDC-9FC5-0601395D65FB}" destId="{C80662B7-E3CF-4A57-A549-D6184325DDC8}" srcOrd="2" destOrd="0" presId="urn:microsoft.com/office/officeart/2005/8/layout/vList6"/>
    <dgm:cxn modelId="{1FE90444-09D0-4686-B17D-700B9025448D}" type="presParOf" srcId="{C80662B7-E3CF-4A57-A549-D6184325DDC8}" destId="{FC4279C8-D8E9-49D5-973A-AAB6BCDD144A}" srcOrd="0" destOrd="0" presId="urn:microsoft.com/office/officeart/2005/8/layout/vList6"/>
    <dgm:cxn modelId="{0C3C3994-00E2-4EBC-8369-4C8009354699}" type="presParOf" srcId="{C80662B7-E3CF-4A57-A549-D6184325DDC8}" destId="{D2BA07C7-9B43-47E2-AA0E-FA586D1F2A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6415D2-1FB5-4C52-93B9-90F87B505E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55159FD-CAF2-4F09-899A-71830D471F49}">
      <dgm:prSet phldrT="[Текст]"/>
      <dgm:spPr>
        <a:solidFill>
          <a:srgbClr val="00AEE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Нарушение требований по идентификации абонента</a:t>
          </a:r>
        </a:p>
      </dgm:t>
    </dgm:pt>
    <dgm:pt modelId="{96EAD711-2325-432F-A6A9-D4FBEAC290EE}" type="parTrans" cxnId="{6BB25BB4-31AA-47C3-80B8-23B79E0EB3DF}">
      <dgm:prSet/>
      <dgm:spPr/>
      <dgm:t>
        <a:bodyPr/>
        <a:lstStyle/>
        <a:p>
          <a:endParaRPr lang="ru-RU"/>
        </a:p>
      </dgm:t>
    </dgm:pt>
    <dgm:pt modelId="{B401BE19-6D4D-460D-A17B-D07892237376}" type="sibTrans" cxnId="{6BB25BB4-31AA-47C3-80B8-23B79E0EB3DF}">
      <dgm:prSet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190D4FA8-954F-47FD-A08C-89B557D36092}">
      <dgm:prSet phldrT="[Текст]" custT="1"/>
      <dgm:spPr>
        <a:solidFill>
          <a:schemeClr val="accent1">
            <a:lumMod val="75000"/>
            <a:alpha val="78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Ст. 13.30 КоАП РФ</a:t>
          </a:r>
        </a:p>
      </dgm:t>
    </dgm:pt>
    <dgm:pt modelId="{E5EB0C6F-E326-4100-8229-7D24CF569D05}" type="parTrans" cxnId="{C70AA09D-BEA4-4574-B3B6-6009263D7B3E}">
      <dgm:prSet/>
      <dgm:spPr/>
      <dgm:t>
        <a:bodyPr/>
        <a:lstStyle/>
        <a:p>
          <a:endParaRPr lang="ru-RU"/>
        </a:p>
      </dgm:t>
    </dgm:pt>
    <dgm:pt modelId="{F47EA2BA-D7B0-42C8-AA27-924DCCE51666}" type="sibTrans" cxnId="{C70AA09D-BEA4-4574-B3B6-6009263D7B3E}">
      <dgm:prSet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424A0C20-E89D-481A-9594-2DD19F0AFE2D}">
      <dgm:prSet phldrT="[Текст]"/>
      <dgm:spPr>
        <a:solidFill>
          <a:schemeClr val="bg1">
            <a:lumMod val="50000"/>
            <a:alpha val="73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Граждане: от 2 до 5 тысяч;</a:t>
          </a:r>
        </a:p>
        <a:p>
          <a:r>
            <a:rPr lang="ru-RU" b="1" dirty="0" smtClean="0">
              <a:solidFill>
                <a:schemeClr val="tx1"/>
              </a:solidFill>
            </a:rPr>
            <a:t>ДЛ: от 5 до 50 тысяч;</a:t>
          </a:r>
        </a:p>
        <a:p>
          <a:r>
            <a:rPr lang="ru-RU" b="1" dirty="0" smtClean="0">
              <a:solidFill>
                <a:schemeClr val="tx1"/>
              </a:solidFill>
            </a:rPr>
            <a:t>ЮЛ: от 100 до 200 тысяч</a:t>
          </a:r>
          <a:endParaRPr lang="ru-RU" dirty="0">
            <a:solidFill>
              <a:schemeClr val="tx1"/>
            </a:solidFill>
          </a:endParaRPr>
        </a:p>
      </dgm:t>
    </dgm:pt>
    <dgm:pt modelId="{946C8FEE-0A9C-4965-8E39-38A56069CF05}" type="parTrans" cxnId="{EDC67A19-9F39-4D99-B289-96B155493820}">
      <dgm:prSet/>
      <dgm:spPr/>
      <dgm:t>
        <a:bodyPr/>
        <a:lstStyle/>
        <a:p>
          <a:endParaRPr lang="ru-RU"/>
        </a:p>
      </dgm:t>
    </dgm:pt>
    <dgm:pt modelId="{82D279F8-07BF-452D-96B9-CACBE2B9625E}" type="sibTrans" cxnId="{EDC67A19-9F39-4D99-B289-96B155493820}">
      <dgm:prSet/>
      <dgm:spPr/>
      <dgm:t>
        <a:bodyPr/>
        <a:lstStyle/>
        <a:p>
          <a:endParaRPr lang="ru-RU"/>
        </a:p>
      </dgm:t>
    </dgm:pt>
    <dgm:pt modelId="{187FAA74-F0B5-46F8-96AB-C762A07DD184}" type="pres">
      <dgm:prSet presAssocID="{B46415D2-1FB5-4C52-93B9-90F87B505EE4}" presName="linearFlow" presStyleCnt="0">
        <dgm:presLayoutVars>
          <dgm:resizeHandles val="exact"/>
        </dgm:presLayoutVars>
      </dgm:prSet>
      <dgm:spPr/>
    </dgm:pt>
    <dgm:pt modelId="{6060E323-9F65-4C2D-B7CD-A14205558AA3}" type="pres">
      <dgm:prSet presAssocID="{255159FD-CAF2-4F09-899A-71830D471F49}" presName="node" presStyleLbl="node1" presStyleIdx="0" presStyleCnt="3" custScaleX="144550" custScaleY="10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ED90E-804A-4B98-95F1-C12741701FB8}" type="pres">
      <dgm:prSet presAssocID="{B401BE19-6D4D-460D-A17B-D0789223737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9C76ACD-1539-4CB2-9662-19C382CD9F1F}" type="pres">
      <dgm:prSet presAssocID="{B401BE19-6D4D-460D-A17B-D0789223737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E460E0D-0F21-4189-A502-1DD464DF343B}" type="pres">
      <dgm:prSet presAssocID="{190D4FA8-954F-47FD-A08C-89B557D360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1B22C-4E9C-40B6-AA29-CE9F418DFBAB}" type="pres">
      <dgm:prSet presAssocID="{F47EA2BA-D7B0-42C8-AA27-924DCCE51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21A76D6-0409-4274-9A99-8038A6FEDA82}" type="pres">
      <dgm:prSet presAssocID="{F47EA2BA-D7B0-42C8-AA27-924DCCE516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E33AB02-D7EF-4143-8FCD-0B5E2345AFFB}" type="pres">
      <dgm:prSet presAssocID="{424A0C20-E89D-481A-9594-2DD19F0AF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AA09D-BEA4-4574-B3B6-6009263D7B3E}" srcId="{B46415D2-1FB5-4C52-93B9-90F87B505EE4}" destId="{190D4FA8-954F-47FD-A08C-89B557D36092}" srcOrd="1" destOrd="0" parTransId="{E5EB0C6F-E326-4100-8229-7D24CF569D05}" sibTransId="{F47EA2BA-D7B0-42C8-AA27-924DCCE51666}"/>
    <dgm:cxn modelId="{32DEF60A-BDE1-427E-92AE-8D7DB1DB0A5A}" type="presOf" srcId="{255159FD-CAF2-4F09-899A-71830D471F49}" destId="{6060E323-9F65-4C2D-B7CD-A14205558AA3}" srcOrd="0" destOrd="0" presId="urn:microsoft.com/office/officeart/2005/8/layout/process2"/>
    <dgm:cxn modelId="{10B2A461-56D7-44E6-B997-0B71D6C7F4C4}" type="presOf" srcId="{B46415D2-1FB5-4C52-93B9-90F87B505EE4}" destId="{187FAA74-F0B5-46F8-96AB-C762A07DD184}" srcOrd="0" destOrd="0" presId="urn:microsoft.com/office/officeart/2005/8/layout/process2"/>
    <dgm:cxn modelId="{EDC67A19-9F39-4D99-B289-96B155493820}" srcId="{B46415D2-1FB5-4C52-93B9-90F87B505EE4}" destId="{424A0C20-E89D-481A-9594-2DD19F0AFE2D}" srcOrd="2" destOrd="0" parTransId="{946C8FEE-0A9C-4965-8E39-38A56069CF05}" sibTransId="{82D279F8-07BF-452D-96B9-CACBE2B9625E}"/>
    <dgm:cxn modelId="{0897B633-F66C-491B-A4D0-2E9671B94136}" type="presOf" srcId="{190D4FA8-954F-47FD-A08C-89B557D36092}" destId="{6E460E0D-0F21-4189-A502-1DD464DF343B}" srcOrd="0" destOrd="0" presId="urn:microsoft.com/office/officeart/2005/8/layout/process2"/>
    <dgm:cxn modelId="{635837E3-ADA2-4AE9-89D6-08B0BCD2E0B3}" type="presOf" srcId="{F47EA2BA-D7B0-42C8-AA27-924DCCE51666}" destId="{921A76D6-0409-4274-9A99-8038A6FEDA82}" srcOrd="1" destOrd="0" presId="urn:microsoft.com/office/officeart/2005/8/layout/process2"/>
    <dgm:cxn modelId="{6BB25BB4-31AA-47C3-80B8-23B79E0EB3DF}" srcId="{B46415D2-1FB5-4C52-93B9-90F87B505EE4}" destId="{255159FD-CAF2-4F09-899A-71830D471F49}" srcOrd="0" destOrd="0" parTransId="{96EAD711-2325-432F-A6A9-D4FBEAC290EE}" sibTransId="{B401BE19-6D4D-460D-A17B-D07892237376}"/>
    <dgm:cxn modelId="{57130DC9-FD87-434B-8B3D-EED8F7A45D73}" type="presOf" srcId="{F47EA2BA-D7B0-42C8-AA27-924DCCE51666}" destId="{C7F1B22C-4E9C-40B6-AA29-CE9F418DFBAB}" srcOrd="0" destOrd="0" presId="urn:microsoft.com/office/officeart/2005/8/layout/process2"/>
    <dgm:cxn modelId="{ACC085B1-81E0-40F2-8D18-1DECA5DD77B4}" type="presOf" srcId="{B401BE19-6D4D-460D-A17B-D07892237376}" destId="{D9C76ACD-1539-4CB2-9662-19C382CD9F1F}" srcOrd="1" destOrd="0" presId="urn:microsoft.com/office/officeart/2005/8/layout/process2"/>
    <dgm:cxn modelId="{772FD514-B479-42A4-A793-AE9359E29DB1}" type="presOf" srcId="{B401BE19-6D4D-460D-A17B-D07892237376}" destId="{3CCED90E-804A-4B98-95F1-C12741701FB8}" srcOrd="0" destOrd="0" presId="urn:microsoft.com/office/officeart/2005/8/layout/process2"/>
    <dgm:cxn modelId="{AEED70ED-CF5D-4696-A9AA-1BAF59F1C2DC}" type="presOf" srcId="{424A0C20-E89D-481A-9594-2DD19F0AFE2D}" destId="{DE33AB02-D7EF-4143-8FCD-0B5E2345AFFB}" srcOrd="0" destOrd="0" presId="urn:microsoft.com/office/officeart/2005/8/layout/process2"/>
    <dgm:cxn modelId="{3922BC75-3C2B-4899-B57C-5B551851930A}" type="presParOf" srcId="{187FAA74-F0B5-46F8-96AB-C762A07DD184}" destId="{6060E323-9F65-4C2D-B7CD-A14205558AA3}" srcOrd="0" destOrd="0" presId="urn:microsoft.com/office/officeart/2005/8/layout/process2"/>
    <dgm:cxn modelId="{33DF2A18-F9F3-4499-9E94-5ED0E4F4F304}" type="presParOf" srcId="{187FAA74-F0B5-46F8-96AB-C762A07DD184}" destId="{3CCED90E-804A-4B98-95F1-C12741701FB8}" srcOrd="1" destOrd="0" presId="urn:microsoft.com/office/officeart/2005/8/layout/process2"/>
    <dgm:cxn modelId="{4806FB25-C721-441A-BFF6-0A2B71673CDA}" type="presParOf" srcId="{3CCED90E-804A-4B98-95F1-C12741701FB8}" destId="{D9C76ACD-1539-4CB2-9662-19C382CD9F1F}" srcOrd="0" destOrd="0" presId="urn:microsoft.com/office/officeart/2005/8/layout/process2"/>
    <dgm:cxn modelId="{63908815-240B-4A9B-8A5B-39A74DACFA63}" type="presParOf" srcId="{187FAA74-F0B5-46F8-96AB-C762A07DD184}" destId="{6E460E0D-0F21-4189-A502-1DD464DF343B}" srcOrd="2" destOrd="0" presId="urn:microsoft.com/office/officeart/2005/8/layout/process2"/>
    <dgm:cxn modelId="{A16B8EF2-9006-4C4A-96BA-F029075B3280}" type="presParOf" srcId="{187FAA74-F0B5-46F8-96AB-C762A07DD184}" destId="{C7F1B22C-4E9C-40B6-AA29-CE9F418DFBAB}" srcOrd="3" destOrd="0" presId="urn:microsoft.com/office/officeart/2005/8/layout/process2"/>
    <dgm:cxn modelId="{AE757D73-A2CE-433A-97BC-1010144ED5F3}" type="presParOf" srcId="{C7F1B22C-4E9C-40B6-AA29-CE9F418DFBAB}" destId="{921A76D6-0409-4274-9A99-8038A6FEDA82}" srcOrd="0" destOrd="0" presId="urn:microsoft.com/office/officeart/2005/8/layout/process2"/>
    <dgm:cxn modelId="{278E6502-8361-46F2-BD80-67C11E10C978}" type="presParOf" srcId="{187FAA74-F0B5-46F8-96AB-C762A07DD184}" destId="{DE33AB02-D7EF-4143-8FCD-0B5E2345AFFB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6415D2-1FB5-4C52-93B9-90F87B505E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55159FD-CAF2-4F09-899A-71830D471F49}">
      <dgm:prSet phldrT="[Текст]" custT="1"/>
      <dgm:spPr>
        <a:solidFill>
          <a:srgbClr val="00AEEF"/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Нарушение НПА при ведении БД</a:t>
          </a:r>
        </a:p>
      </dgm:t>
    </dgm:pt>
    <dgm:pt modelId="{96EAD711-2325-432F-A6A9-D4FBEAC290EE}" type="parTrans" cxnId="{6BB25BB4-31AA-47C3-80B8-23B79E0EB3DF}">
      <dgm:prSet/>
      <dgm:spPr/>
      <dgm:t>
        <a:bodyPr/>
        <a:lstStyle/>
        <a:p>
          <a:endParaRPr lang="ru-RU"/>
        </a:p>
      </dgm:t>
    </dgm:pt>
    <dgm:pt modelId="{B401BE19-6D4D-460D-A17B-D07892237376}" type="sibTrans" cxnId="{6BB25BB4-31AA-47C3-80B8-23B79E0EB3DF}">
      <dgm:prSet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190D4FA8-954F-47FD-A08C-89B557D36092}">
      <dgm:prSet phldrT="[Текст]"/>
      <dgm:spPr>
        <a:solidFill>
          <a:schemeClr val="accent1">
            <a:lumMod val="75000"/>
            <a:alpha val="78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ч. 3 ст. 14.1 КоАП РФ</a:t>
          </a:r>
        </a:p>
      </dgm:t>
    </dgm:pt>
    <dgm:pt modelId="{E5EB0C6F-E326-4100-8229-7D24CF569D05}" type="parTrans" cxnId="{C70AA09D-BEA4-4574-B3B6-6009263D7B3E}">
      <dgm:prSet/>
      <dgm:spPr/>
      <dgm:t>
        <a:bodyPr/>
        <a:lstStyle/>
        <a:p>
          <a:endParaRPr lang="ru-RU"/>
        </a:p>
      </dgm:t>
    </dgm:pt>
    <dgm:pt modelId="{F47EA2BA-D7B0-42C8-AA27-924DCCE51666}" type="sibTrans" cxnId="{C70AA09D-BEA4-4574-B3B6-6009263D7B3E}">
      <dgm:prSet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424A0C20-E89D-481A-9594-2DD19F0AFE2D}">
      <dgm:prSet phldrT="[Текст]" custT="1"/>
      <dgm:spPr>
        <a:solidFill>
          <a:schemeClr val="bg1">
            <a:lumMod val="50000"/>
            <a:alpha val="67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ДЛ: от 3 до 4 тысяч;</a:t>
          </a:r>
        </a:p>
        <a:p>
          <a:r>
            <a:rPr lang="ru-RU" sz="1100" b="1" dirty="0" smtClean="0">
              <a:solidFill>
                <a:schemeClr val="tx1"/>
              </a:solidFill>
            </a:rPr>
            <a:t>ЮЛ: от 30 до 40 тысяч</a:t>
          </a:r>
        </a:p>
      </dgm:t>
    </dgm:pt>
    <dgm:pt modelId="{946C8FEE-0A9C-4965-8E39-38A56069CF05}" type="parTrans" cxnId="{EDC67A19-9F39-4D99-B289-96B155493820}">
      <dgm:prSet/>
      <dgm:spPr/>
      <dgm:t>
        <a:bodyPr/>
        <a:lstStyle/>
        <a:p>
          <a:endParaRPr lang="ru-RU"/>
        </a:p>
      </dgm:t>
    </dgm:pt>
    <dgm:pt modelId="{82D279F8-07BF-452D-96B9-CACBE2B9625E}" type="sibTrans" cxnId="{EDC67A19-9F39-4D99-B289-96B155493820}">
      <dgm:prSet/>
      <dgm:spPr/>
      <dgm:t>
        <a:bodyPr/>
        <a:lstStyle/>
        <a:p>
          <a:endParaRPr lang="ru-RU"/>
        </a:p>
      </dgm:t>
    </dgm:pt>
    <dgm:pt modelId="{187FAA74-F0B5-46F8-96AB-C762A07DD184}" type="pres">
      <dgm:prSet presAssocID="{B46415D2-1FB5-4C52-93B9-90F87B505EE4}" presName="linearFlow" presStyleCnt="0">
        <dgm:presLayoutVars>
          <dgm:resizeHandles val="exact"/>
        </dgm:presLayoutVars>
      </dgm:prSet>
      <dgm:spPr/>
    </dgm:pt>
    <dgm:pt modelId="{6060E323-9F65-4C2D-B7CD-A14205558AA3}" type="pres">
      <dgm:prSet presAssocID="{255159FD-CAF2-4F09-899A-71830D471F49}" presName="node" presStyleLbl="node1" presStyleIdx="0" presStyleCnt="3" custScaleX="185855" custScaleY="103064" custLinFactNeighborX="-358" custLinFactNeighborY="4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ED90E-804A-4B98-95F1-C12741701FB8}" type="pres">
      <dgm:prSet presAssocID="{B401BE19-6D4D-460D-A17B-D0789223737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9C76ACD-1539-4CB2-9662-19C382CD9F1F}" type="pres">
      <dgm:prSet presAssocID="{B401BE19-6D4D-460D-A17B-D0789223737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E460E0D-0F21-4189-A502-1DD464DF343B}" type="pres">
      <dgm:prSet presAssocID="{190D4FA8-954F-47FD-A08C-89B557D36092}" presName="node" presStyleLbl="node1" presStyleIdx="1" presStyleCnt="3" custScaleX="121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1B22C-4E9C-40B6-AA29-CE9F418DFBAB}" type="pres">
      <dgm:prSet presAssocID="{F47EA2BA-D7B0-42C8-AA27-924DCCE51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21A76D6-0409-4274-9A99-8038A6FEDA82}" type="pres">
      <dgm:prSet presAssocID="{F47EA2BA-D7B0-42C8-AA27-924DCCE516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E33AB02-D7EF-4143-8FCD-0B5E2345AFFB}" type="pres">
      <dgm:prSet presAssocID="{424A0C20-E89D-481A-9594-2DD19F0AFE2D}" presName="node" presStyleLbl="node1" presStyleIdx="2" presStyleCnt="3" custScaleX="12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0CE28-D326-4779-86D7-C802C72CB1C9}" type="presOf" srcId="{F47EA2BA-D7B0-42C8-AA27-924DCCE51666}" destId="{921A76D6-0409-4274-9A99-8038A6FEDA82}" srcOrd="1" destOrd="0" presId="urn:microsoft.com/office/officeart/2005/8/layout/process2"/>
    <dgm:cxn modelId="{8BE3D3C9-50E0-4058-8276-129FACCFD54A}" type="presOf" srcId="{255159FD-CAF2-4F09-899A-71830D471F49}" destId="{6060E323-9F65-4C2D-B7CD-A14205558AA3}" srcOrd="0" destOrd="0" presId="urn:microsoft.com/office/officeart/2005/8/layout/process2"/>
    <dgm:cxn modelId="{0FDCEBFD-0C96-4ABB-8A96-0D17D8E85988}" type="presOf" srcId="{B401BE19-6D4D-460D-A17B-D07892237376}" destId="{3CCED90E-804A-4B98-95F1-C12741701FB8}" srcOrd="0" destOrd="0" presId="urn:microsoft.com/office/officeart/2005/8/layout/process2"/>
    <dgm:cxn modelId="{CC77FF1B-8091-434A-9467-D620CA0A9975}" type="presOf" srcId="{424A0C20-E89D-481A-9594-2DD19F0AFE2D}" destId="{DE33AB02-D7EF-4143-8FCD-0B5E2345AFFB}" srcOrd="0" destOrd="0" presId="urn:microsoft.com/office/officeart/2005/8/layout/process2"/>
    <dgm:cxn modelId="{D0045B5C-0D9E-450D-8D5E-AFAAA7FE5118}" type="presOf" srcId="{B401BE19-6D4D-460D-A17B-D07892237376}" destId="{D9C76ACD-1539-4CB2-9662-19C382CD9F1F}" srcOrd="1" destOrd="0" presId="urn:microsoft.com/office/officeart/2005/8/layout/process2"/>
    <dgm:cxn modelId="{32880908-B565-4748-8117-1D2EBE846209}" type="presOf" srcId="{F47EA2BA-D7B0-42C8-AA27-924DCCE51666}" destId="{C7F1B22C-4E9C-40B6-AA29-CE9F418DFBAB}" srcOrd="0" destOrd="0" presId="urn:microsoft.com/office/officeart/2005/8/layout/process2"/>
    <dgm:cxn modelId="{E1E9D2FD-6FB4-4A0F-96C8-4F3A20C869A9}" type="presOf" srcId="{B46415D2-1FB5-4C52-93B9-90F87B505EE4}" destId="{187FAA74-F0B5-46F8-96AB-C762A07DD184}" srcOrd="0" destOrd="0" presId="urn:microsoft.com/office/officeart/2005/8/layout/process2"/>
    <dgm:cxn modelId="{C70AA09D-BEA4-4574-B3B6-6009263D7B3E}" srcId="{B46415D2-1FB5-4C52-93B9-90F87B505EE4}" destId="{190D4FA8-954F-47FD-A08C-89B557D36092}" srcOrd="1" destOrd="0" parTransId="{E5EB0C6F-E326-4100-8229-7D24CF569D05}" sibTransId="{F47EA2BA-D7B0-42C8-AA27-924DCCE51666}"/>
    <dgm:cxn modelId="{6BB25BB4-31AA-47C3-80B8-23B79E0EB3DF}" srcId="{B46415D2-1FB5-4C52-93B9-90F87B505EE4}" destId="{255159FD-CAF2-4F09-899A-71830D471F49}" srcOrd="0" destOrd="0" parTransId="{96EAD711-2325-432F-A6A9-D4FBEAC290EE}" sibTransId="{B401BE19-6D4D-460D-A17B-D07892237376}"/>
    <dgm:cxn modelId="{30516CDC-B49E-419C-B0AB-0BB8428852F2}" type="presOf" srcId="{190D4FA8-954F-47FD-A08C-89B557D36092}" destId="{6E460E0D-0F21-4189-A502-1DD464DF343B}" srcOrd="0" destOrd="0" presId="urn:microsoft.com/office/officeart/2005/8/layout/process2"/>
    <dgm:cxn modelId="{EDC67A19-9F39-4D99-B289-96B155493820}" srcId="{B46415D2-1FB5-4C52-93B9-90F87B505EE4}" destId="{424A0C20-E89D-481A-9594-2DD19F0AFE2D}" srcOrd="2" destOrd="0" parTransId="{946C8FEE-0A9C-4965-8E39-38A56069CF05}" sibTransId="{82D279F8-07BF-452D-96B9-CACBE2B9625E}"/>
    <dgm:cxn modelId="{19D9E004-E405-446C-B485-0AD3AF15803C}" type="presParOf" srcId="{187FAA74-F0B5-46F8-96AB-C762A07DD184}" destId="{6060E323-9F65-4C2D-B7CD-A14205558AA3}" srcOrd="0" destOrd="0" presId="urn:microsoft.com/office/officeart/2005/8/layout/process2"/>
    <dgm:cxn modelId="{BB4C0A9F-A06F-4B08-B24C-A717D38B58AA}" type="presParOf" srcId="{187FAA74-F0B5-46F8-96AB-C762A07DD184}" destId="{3CCED90E-804A-4B98-95F1-C12741701FB8}" srcOrd="1" destOrd="0" presId="urn:microsoft.com/office/officeart/2005/8/layout/process2"/>
    <dgm:cxn modelId="{DFDCB080-5689-443A-AA98-AB75F8FBA111}" type="presParOf" srcId="{3CCED90E-804A-4B98-95F1-C12741701FB8}" destId="{D9C76ACD-1539-4CB2-9662-19C382CD9F1F}" srcOrd="0" destOrd="0" presId="urn:microsoft.com/office/officeart/2005/8/layout/process2"/>
    <dgm:cxn modelId="{5DC471EA-BD45-4E25-B571-EFF224665C0E}" type="presParOf" srcId="{187FAA74-F0B5-46F8-96AB-C762A07DD184}" destId="{6E460E0D-0F21-4189-A502-1DD464DF343B}" srcOrd="2" destOrd="0" presId="urn:microsoft.com/office/officeart/2005/8/layout/process2"/>
    <dgm:cxn modelId="{97168EED-4E38-4BD7-9541-E1E7EE0B4D26}" type="presParOf" srcId="{187FAA74-F0B5-46F8-96AB-C762A07DD184}" destId="{C7F1B22C-4E9C-40B6-AA29-CE9F418DFBAB}" srcOrd="3" destOrd="0" presId="urn:microsoft.com/office/officeart/2005/8/layout/process2"/>
    <dgm:cxn modelId="{A87FA6FA-2F20-4345-88C7-AEDCBA42911E}" type="presParOf" srcId="{C7F1B22C-4E9C-40B6-AA29-CE9F418DFBAB}" destId="{921A76D6-0409-4274-9A99-8038A6FEDA82}" srcOrd="0" destOrd="0" presId="urn:microsoft.com/office/officeart/2005/8/layout/process2"/>
    <dgm:cxn modelId="{E083E235-A4A4-4C83-9949-562D96C865F4}" type="presParOf" srcId="{187FAA74-F0B5-46F8-96AB-C762A07DD184}" destId="{DE33AB02-D7EF-4143-8FCD-0B5E2345AFFB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C501D-52BA-4EA3-B8E4-7F54435035C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0FDD5987-8519-4F8F-A42C-A60084876E43}">
      <dgm:prSet phldrT="[Текст]"/>
      <dgm:spPr/>
      <dgm:t>
        <a:bodyPr/>
        <a:lstStyle/>
        <a:p>
          <a:r>
            <a:rPr lang="ru-RU" dirty="0" smtClean="0"/>
            <a:t>ОПЕРАТОР СВЯЗИ</a:t>
          </a:r>
          <a:endParaRPr lang="ru-RU" dirty="0"/>
        </a:p>
      </dgm:t>
    </dgm:pt>
    <dgm:pt modelId="{1B3948E7-6966-4EB1-A7B6-89BE1C461895}" type="parTrans" cxnId="{1AABF7A7-5A84-4983-B16B-DA59C48C9487}">
      <dgm:prSet/>
      <dgm:spPr/>
      <dgm:t>
        <a:bodyPr/>
        <a:lstStyle/>
        <a:p>
          <a:endParaRPr lang="ru-RU"/>
        </a:p>
      </dgm:t>
    </dgm:pt>
    <dgm:pt modelId="{38408837-D7FA-4EE1-A318-3115582DAE26}" type="sibTrans" cxnId="{1AABF7A7-5A84-4983-B16B-DA59C48C9487}">
      <dgm:prSet/>
      <dgm:spPr/>
      <dgm:t>
        <a:bodyPr/>
        <a:lstStyle/>
        <a:p>
          <a:endParaRPr lang="ru-RU"/>
        </a:p>
      </dgm:t>
    </dgm:pt>
    <dgm:pt modelId="{111ED6EF-F26E-4C78-B56E-8633D8159D86}" type="pres">
      <dgm:prSet presAssocID="{B5CC501D-52BA-4EA3-B8E4-7F54435035CD}" presName="Name0" presStyleCnt="0">
        <dgm:presLayoutVars>
          <dgm:dir/>
          <dgm:resizeHandles val="exact"/>
        </dgm:presLayoutVars>
      </dgm:prSet>
      <dgm:spPr/>
    </dgm:pt>
    <dgm:pt modelId="{35747A9D-3850-48CA-908D-9384DB9482C9}" type="pres">
      <dgm:prSet presAssocID="{B5CC501D-52BA-4EA3-B8E4-7F54435035CD}" presName="vNodes" presStyleCnt="0"/>
      <dgm:spPr/>
    </dgm:pt>
    <dgm:pt modelId="{EBBAC793-B32D-4A9F-9DA2-83D26D197B7A}" type="pres">
      <dgm:prSet presAssocID="{B5CC501D-52BA-4EA3-B8E4-7F54435035CD}" presName="lastNode" presStyleLbl="node1" presStyleIdx="0" presStyleCnt="1" custLinFactNeighborY="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27DFD-599F-45F4-9E04-E9171A0A5602}" type="presOf" srcId="{0FDD5987-8519-4F8F-A42C-A60084876E43}" destId="{EBBAC793-B32D-4A9F-9DA2-83D26D197B7A}" srcOrd="0" destOrd="0" presId="urn:microsoft.com/office/officeart/2005/8/layout/equation2"/>
    <dgm:cxn modelId="{1AABF7A7-5A84-4983-B16B-DA59C48C9487}" srcId="{B5CC501D-52BA-4EA3-B8E4-7F54435035CD}" destId="{0FDD5987-8519-4F8F-A42C-A60084876E43}" srcOrd="0" destOrd="0" parTransId="{1B3948E7-6966-4EB1-A7B6-89BE1C461895}" sibTransId="{38408837-D7FA-4EE1-A318-3115582DAE26}"/>
    <dgm:cxn modelId="{94220967-2C81-4E13-885F-7BBDE4F4E660}" type="presOf" srcId="{B5CC501D-52BA-4EA3-B8E4-7F54435035CD}" destId="{111ED6EF-F26E-4C78-B56E-8633D8159D86}" srcOrd="0" destOrd="0" presId="urn:microsoft.com/office/officeart/2005/8/layout/equation2"/>
    <dgm:cxn modelId="{C78A62B9-E5DD-4876-8A09-3A9A2C988A70}" type="presParOf" srcId="{111ED6EF-F26E-4C78-B56E-8633D8159D86}" destId="{35747A9D-3850-48CA-908D-9384DB9482C9}" srcOrd="0" destOrd="0" presId="urn:microsoft.com/office/officeart/2005/8/layout/equation2"/>
    <dgm:cxn modelId="{3D94DACE-73BD-42A4-B116-32107273AD49}" type="presParOf" srcId="{111ED6EF-F26E-4C78-B56E-8633D8159D86}" destId="{EBBAC793-B32D-4A9F-9DA2-83D26D197B7A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626BF-7663-4DAA-A4FE-0425B6A913A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B530C-0BEC-4B01-8055-25634AEBB096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" dirty="0"/>
        </a:p>
      </dgm:t>
    </dgm:pt>
    <dgm:pt modelId="{6D44F7BC-1E51-4070-BA6F-16896079E1EE}" type="parTrans" cxnId="{0AE6C06A-ACAC-435F-8E43-B641D3E658B4}">
      <dgm:prSet/>
      <dgm:spPr/>
      <dgm:t>
        <a:bodyPr/>
        <a:lstStyle/>
        <a:p>
          <a:endParaRPr lang="ru-RU"/>
        </a:p>
      </dgm:t>
    </dgm:pt>
    <dgm:pt modelId="{960E2CDD-F9BD-4BF6-8168-8A1C26F2E17A}" type="sibTrans" cxnId="{0AE6C06A-ACAC-435F-8E43-B641D3E658B4}">
      <dgm:prSet/>
      <dgm:spPr/>
      <dgm:t>
        <a:bodyPr/>
        <a:lstStyle/>
        <a:p>
          <a:endParaRPr lang="ru-RU"/>
        </a:p>
      </dgm:t>
    </dgm:pt>
    <dgm:pt modelId="{637CC56A-2D5D-4D85-8A43-D80C8FE20A79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" dirty="0"/>
        </a:p>
      </dgm:t>
    </dgm:pt>
    <dgm:pt modelId="{287A7271-8EA8-4BE1-952C-B7FFAA407D4B}" type="parTrans" cxnId="{09A33707-E33C-4AAC-8329-98BB38A3F28D}">
      <dgm:prSet/>
      <dgm:spPr/>
      <dgm:t>
        <a:bodyPr/>
        <a:lstStyle/>
        <a:p>
          <a:endParaRPr lang="ru-RU"/>
        </a:p>
      </dgm:t>
    </dgm:pt>
    <dgm:pt modelId="{1F4CA758-FC05-4A56-9128-B2BFE88D4216}" type="sibTrans" cxnId="{09A33707-E33C-4AAC-8329-98BB38A3F28D}">
      <dgm:prSet/>
      <dgm:spPr/>
      <dgm:t>
        <a:bodyPr/>
        <a:lstStyle/>
        <a:p>
          <a:endParaRPr lang="ru-RU"/>
        </a:p>
      </dgm:t>
    </dgm:pt>
    <dgm:pt modelId="{7E258C89-962E-46FC-897B-1416CB15818A}" type="pres">
      <dgm:prSet presAssocID="{32E626BF-7663-4DAA-A4FE-0425B6A913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8092A0-2741-427A-8089-C55B16C822A6}" type="pres">
      <dgm:prSet presAssocID="{185B530C-0BEC-4B01-8055-25634AEBB096}" presName="linNode" presStyleCnt="0"/>
      <dgm:spPr/>
    </dgm:pt>
    <dgm:pt modelId="{27A7E6B7-DC64-4890-B9CC-9851F8143726}" type="pres">
      <dgm:prSet presAssocID="{185B530C-0BEC-4B01-8055-25634AEBB096}" presName="parentShp" presStyleLbl="node1" presStyleIdx="0" presStyleCnt="2" custScaleX="206263" custScaleY="40751" custLinFactNeighborX="-91" custLinFactNeighborY="-1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E0B32-A362-4B16-ABC6-35ED799790CC}" type="pres">
      <dgm:prSet presAssocID="{185B530C-0BEC-4B01-8055-25634AEBB096}" presName="childShp" presStyleLbl="bgAccFollowNode1" presStyleIdx="0" presStyleCnt="2" custFlipVert="1" custFlipHor="1" custScaleX="2668" custScaleY="12286" custLinFactY="84992" custLinFactNeighborX="593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CFEAF-67CA-4B84-BD41-4DE2CB9697FD}" type="pres">
      <dgm:prSet presAssocID="{960E2CDD-F9BD-4BF6-8168-8A1C26F2E17A}" presName="spacing" presStyleCnt="0"/>
      <dgm:spPr/>
    </dgm:pt>
    <dgm:pt modelId="{CA5637C6-30ED-4D31-914C-DDF56A40321F}" type="pres">
      <dgm:prSet presAssocID="{637CC56A-2D5D-4D85-8A43-D80C8FE20A79}" presName="linNode" presStyleCnt="0"/>
      <dgm:spPr/>
    </dgm:pt>
    <dgm:pt modelId="{3A371C65-1810-4E81-A09C-B17E19383A50}" type="pres">
      <dgm:prSet presAssocID="{637CC56A-2D5D-4D85-8A43-D80C8FE20A79}" presName="parentShp" presStyleLbl="node1" presStyleIdx="1" presStyleCnt="2" custScaleX="205465" custScaleY="45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1A3B3-82EF-4AE7-A587-75811F149A05}" type="pres">
      <dgm:prSet presAssocID="{637CC56A-2D5D-4D85-8A43-D80C8FE20A79}" presName="childShp" presStyleLbl="bgAccFollowNode1" presStyleIdx="1" presStyleCnt="2" custFlipVert="0" custFlipHor="0" custScaleX="2096" custScaleY="4256" custLinFactX="22816" custLinFactNeighborX="100000" custLinFactNeighborY="63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A3C07-F745-4ABD-841D-99EFF8EE5209}" type="presOf" srcId="{32E626BF-7663-4DAA-A4FE-0425B6A913A9}" destId="{7E258C89-962E-46FC-897B-1416CB15818A}" srcOrd="0" destOrd="0" presId="urn:microsoft.com/office/officeart/2005/8/layout/vList6"/>
    <dgm:cxn modelId="{09A33707-E33C-4AAC-8329-98BB38A3F28D}" srcId="{32E626BF-7663-4DAA-A4FE-0425B6A913A9}" destId="{637CC56A-2D5D-4D85-8A43-D80C8FE20A79}" srcOrd="1" destOrd="0" parTransId="{287A7271-8EA8-4BE1-952C-B7FFAA407D4B}" sibTransId="{1F4CA758-FC05-4A56-9128-B2BFE88D4216}"/>
    <dgm:cxn modelId="{0AE6C06A-ACAC-435F-8E43-B641D3E658B4}" srcId="{32E626BF-7663-4DAA-A4FE-0425B6A913A9}" destId="{185B530C-0BEC-4B01-8055-25634AEBB096}" srcOrd="0" destOrd="0" parTransId="{6D44F7BC-1E51-4070-BA6F-16896079E1EE}" sibTransId="{960E2CDD-F9BD-4BF6-8168-8A1C26F2E17A}"/>
    <dgm:cxn modelId="{99B3C0E8-03B2-47EB-92CF-63BEB86F6C13}" type="presOf" srcId="{637CC56A-2D5D-4D85-8A43-D80C8FE20A79}" destId="{3A371C65-1810-4E81-A09C-B17E19383A50}" srcOrd="0" destOrd="0" presId="urn:microsoft.com/office/officeart/2005/8/layout/vList6"/>
    <dgm:cxn modelId="{9C2F0753-E162-4017-86BE-F92721D660D0}" type="presOf" srcId="{185B530C-0BEC-4B01-8055-25634AEBB096}" destId="{27A7E6B7-DC64-4890-B9CC-9851F8143726}" srcOrd="0" destOrd="0" presId="urn:microsoft.com/office/officeart/2005/8/layout/vList6"/>
    <dgm:cxn modelId="{808D0392-5626-4675-BA2A-70D1EE58CDEC}" type="presParOf" srcId="{7E258C89-962E-46FC-897B-1416CB15818A}" destId="{8B8092A0-2741-427A-8089-C55B16C822A6}" srcOrd="0" destOrd="0" presId="urn:microsoft.com/office/officeart/2005/8/layout/vList6"/>
    <dgm:cxn modelId="{09E50062-B038-40A6-B10F-8170E584E27A}" type="presParOf" srcId="{8B8092A0-2741-427A-8089-C55B16C822A6}" destId="{27A7E6B7-DC64-4890-B9CC-9851F8143726}" srcOrd="0" destOrd="0" presId="urn:microsoft.com/office/officeart/2005/8/layout/vList6"/>
    <dgm:cxn modelId="{099E3C06-8FBC-45FF-B36F-1FFB22EA5599}" type="presParOf" srcId="{8B8092A0-2741-427A-8089-C55B16C822A6}" destId="{6C0E0B32-A362-4B16-ABC6-35ED799790CC}" srcOrd="1" destOrd="0" presId="urn:microsoft.com/office/officeart/2005/8/layout/vList6"/>
    <dgm:cxn modelId="{55C95AA2-6253-408C-B815-762546C3E99D}" type="presParOf" srcId="{7E258C89-962E-46FC-897B-1416CB15818A}" destId="{C35CFEAF-67CA-4B84-BD41-4DE2CB9697FD}" srcOrd="1" destOrd="0" presId="urn:microsoft.com/office/officeart/2005/8/layout/vList6"/>
    <dgm:cxn modelId="{B03D7DE6-BD67-4280-94FE-0AE3EB1EC55B}" type="presParOf" srcId="{7E258C89-962E-46FC-897B-1416CB15818A}" destId="{CA5637C6-30ED-4D31-914C-DDF56A40321F}" srcOrd="2" destOrd="0" presId="urn:microsoft.com/office/officeart/2005/8/layout/vList6"/>
    <dgm:cxn modelId="{6894D2B7-D398-4136-877D-208A798FBBF3}" type="presParOf" srcId="{CA5637C6-30ED-4D31-914C-DDF56A40321F}" destId="{3A371C65-1810-4E81-A09C-B17E19383A50}" srcOrd="0" destOrd="0" presId="urn:microsoft.com/office/officeart/2005/8/layout/vList6"/>
    <dgm:cxn modelId="{B9526691-A764-4D26-8B73-392C50570C75}" type="presParOf" srcId="{CA5637C6-30ED-4D31-914C-DDF56A40321F}" destId="{A161A3B3-82EF-4AE7-A587-75811F149A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CC501D-52BA-4EA3-B8E4-7F54435035C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0FDD5987-8519-4F8F-A42C-A60084876E43}">
      <dgm:prSet phldrT="[Текст]"/>
      <dgm:spPr/>
      <dgm:t>
        <a:bodyPr/>
        <a:lstStyle/>
        <a:p>
          <a:r>
            <a:rPr lang="ru-RU" dirty="0" smtClean="0"/>
            <a:t>ОПЕРАТОР СВЯЗИ</a:t>
          </a:r>
          <a:endParaRPr lang="ru-RU" dirty="0"/>
        </a:p>
      </dgm:t>
    </dgm:pt>
    <dgm:pt modelId="{1B3948E7-6966-4EB1-A7B6-89BE1C461895}" type="parTrans" cxnId="{1AABF7A7-5A84-4983-B16B-DA59C48C9487}">
      <dgm:prSet/>
      <dgm:spPr/>
      <dgm:t>
        <a:bodyPr/>
        <a:lstStyle/>
        <a:p>
          <a:endParaRPr lang="ru-RU"/>
        </a:p>
      </dgm:t>
    </dgm:pt>
    <dgm:pt modelId="{38408837-D7FA-4EE1-A318-3115582DAE26}" type="sibTrans" cxnId="{1AABF7A7-5A84-4983-B16B-DA59C48C9487}">
      <dgm:prSet/>
      <dgm:spPr/>
      <dgm:t>
        <a:bodyPr/>
        <a:lstStyle/>
        <a:p>
          <a:endParaRPr lang="ru-RU"/>
        </a:p>
      </dgm:t>
    </dgm:pt>
    <dgm:pt modelId="{111ED6EF-F26E-4C78-B56E-8633D8159D86}" type="pres">
      <dgm:prSet presAssocID="{B5CC501D-52BA-4EA3-B8E4-7F54435035CD}" presName="Name0" presStyleCnt="0">
        <dgm:presLayoutVars>
          <dgm:dir/>
          <dgm:resizeHandles val="exact"/>
        </dgm:presLayoutVars>
      </dgm:prSet>
      <dgm:spPr/>
    </dgm:pt>
    <dgm:pt modelId="{35747A9D-3850-48CA-908D-9384DB9482C9}" type="pres">
      <dgm:prSet presAssocID="{B5CC501D-52BA-4EA3-B8E4-7F54435035CD}" presName="vNodes" presStyleCnt="0"/>
      <dgm:spPr/>
    </dgm:pt>
    <dgm:pt modelId="{EBBAC793-B32D-4A9F-9DA2-83D26D197B7A}" type="pres">
      <dgm:prSet presAssocID="{B5CC501D-52BA-4EA3-B8E4-7F54435035CD}" presName="lastNode" presStyleLbl="node1" presStyleIdx="0" presStyleCnt="1" custScaleX="79822" custScaleY="79529" custLinFactNeighborX="-6845" custLinFactNeighborY="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F2E45F-C5C4-4DC5-B38E-36CC72B0A18C}" type="presOf" srcId="{0FDD5987-8519-4F8F-A42C-A60084876E43}" destId="{EBBAC793-B32D-4A9F-9DA2-83D26D197B7A}" srcOrd="0" destOrd="0" presId="urn:microsoft.com/office/officeart/2005/8/layout/equation2"/>
    <dgm:cxn modelId="{1AABF7A7-5A84-4983-B16B-DA59C48C9487}" srcId="{B5CC501D-52BA-4EA3-B8E4-7F54435035CD}" destId="{0FDD5987-8519-4F8F-A42C-A60084876E43}" srcOrd="0" destOrd="0" parTransId="{1B3948E7-6966-4EB1-A7B6-89BE1C461895}" sibTransId="{38408837-D7FA-4EE1-A318-3115582DAE26}"/>
    <dgm:cxn modelId="{2090F906-AC2C-4B4D-A9CC-11500002ECB6}" type="presOf" srcId="{B5CC501D-52BA-4EA3-B8E4-7F54435035CD}" destId="{111ED6EF-F26E-4C78-B56E-8633D8159D86}" srcOrd="0" destOrd="0" presId="urn:microsoft.com/office/officeart/2005/8/layout/equation2"/>
    <dgm:cxn modelId="{C45B8497-2FFE-4117-9FB2-02284AA1E429}" type="presParOf" srcId="{111ED6EF-F26E-4C78-B56E-8633D8159D86}" destId="{35747A9D-3850-48CA-908D-9384DB9482C9}" srcOrd="0" destOrd="0" presId="urn:microsoft.com/office/officeart/2005/8/layout/equation2"/>
    <dgm:cxn modelId="{B4A823D0-F1DF-4E6A-84C0-842FBEA93098}" type="presParOf" srcId="{111ED6EF-F26E-4C78-B56E-8633D8159D86}" destId="{EBBAC793-B32D-4A9F-9DA2-83D26D197B7A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08EB1-42F6-4E69-8C94-2502DD42C4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A14246-7E6B-4153-A78E-2D13E50BF6EE}">
      <dgm:prSet phldrT="[Текст]"/>
      <dgm:spPr/>
      <dgm:t>
        <a:bodyPr/>
        <a:lstStyle/>
        <a:p>
          <a:r>
            <a:rPr lang="ru-RU" b="1" dirty="0" smtClean="0">
              <a:solidFill>
                <a:prstClr val="black"/>
              </a:solidFill>
            </a:rPr>
            <a:t>3 рабочих дня с момента получения запроса</a:t>
          </a:r>
          <a:endParaRPr lang="ru-RU" b="1" dirty="0"/>
        </a:p>
      </dgm:t>
    </dgm:pt>
    <dgm:pt modelId="{3F9E9742-7AC6-45E4-8D96-06AF658D26A8}" type="parTrans" cxnId="{110C9439-1959-4EBE-B56C-F78D506E0C7A}">
      <dgm:prSet/>
      <dgm:spPr/>
      <dgm:t>
        <a:bodyPr/>
        <a:lstStyle/>
        <a:p>
          <a:endParaRPr lang="ru-RU"/>
        </a:p>
      </dgm:t>
    </dgm:pt>
    <dgm:pt modelId="{957D5719-49D2-4F2A-8C59-DCF6AE1921A6}" type="sibTrans" cxnId="{110C9439-1959-4EBE-B56C-F78D506E0C7A}">
      <dgm:prSet/>
      <dgm:spPr/>
      <dgm:t>
        <a:bodyPr/>
        <a:lstStyle/>
        <a:p>
          <a:endParaRPr lang="ru-RU"/>
        </a:p>
      </dgm:t>
    </dgm:pt>
    <dgm:pt modelId="{BF3C816B-DB6A-493D-927D-B2D7A28D10C1}">
      <dgm:prSet phldrT="[Текст]"/>
      <dgm:spPr/>
      <dgm:t>
        <a:bodyPr/>
        <a:lstStyle/>
        <a:p>
          <a:r>
            <a:rPr lang="ru-RU" b="1" dirty="0" smtClean="0">
              <a:solidFill>
                <a:prstClr val="black"/>
              </a:solidFill>
            </a:rPr>
            <a:t>3 дня до прекращения оказания услуг</a:t>
          </a:r>
          <a:endParaRPr lang="ru-RU" b="1" dirty="0"/>
        </a:p>
      </dgm:t>
    </dgm:pt>
    <dgm:pt modelId="{EF98BC6E-498A-47C1-B03A-B32A4676FE5E}" type="parTrans" cxnId="{7299E3DC-6FD8-4721-98A9-471404E57415}">
      <dgm:prSet/>
      <dgm:spPr/>
      <dgm:t>
        <a:bodyPr/>
        <a:lstStyle/>
        <a:p>
          <a:endParaRPr lang="ru-RU"/>
        </a:p>
      </dgm:t>
    </dgm:pt>
    <dgm:pt modelId="{EFCEABC0-EC66-4AB0-9486-1FA7826A5131}" type="sibTrans" cxnId="{7299E3DC-6FD8-4721-98A9-471404E57415}">
      <dgm:prSet/>
      <dgm:spPr/>
      <dgm:t>
        <a:bodyPr/>
        <a:lstStyle/>
        <a:p>
          <a:endParaRPr lang="ru-RU"/>
        </a:p>
      </dgm:t>
    </dgm:pt>
    <dgm:pt modelId="{0BBD54C8-9B96-4C01-B09E-B5BFBBC1DD06}" type="pres">
      <dgm:prSet presAssocID="{8FE08EB1-42F6-4E69-8C94-2502DD42C4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BD4B52-E014-4C8B-A3CE-8BE5127EF817}" type="pres">
      <dgm:prSet presAssocID="{B6A14246-7E6B-4153-A78E-2D13E50BF6EE}" presName="horFlow" presStyleCnt="0"/>
      <dgm:spPr/>
    </dgm:pt>
    <dgm:pt modelId="{49FBCA83-23F2-4197-AA08-7C844D0F14D2}" type="pres">
      <dgm:prSet presAssocID="{B6A14246-7E6B-4153-A78E-2D13E50BF6EE}" presName="bigChev" presStyleLbl="node1" presStyleIdx="0" presStyleCnt="2" custLinFactNeighborX="-17745" custLinFactNeighborY="-89734"/>
      <dgm:spPr/>
      <dgm:t>
        <a:bodyPr/>
        <a:lstStyle/>
        <a:p>
          <a:endParaRPr lang="ru-RU"/>
        </a:p>
      </dgm:t>
    </dgm:pt>
    <dgm:pt modelId="{2A5AF16D-B780-4FA7-BD54-DAD4684B8B2D}" type="pres">
      <dgm:prSet presAssocID="{B6A14246-7E6B-4153-A78E-2D13E50BF6EE}" presName="vSp" presStyleCnt="0"/>
      <dgm:spPr/>
    </dgm:pt>
    <dgm:pt modelId="{8EC2EDD2-4CCA-463A-81B8-56FC94724FCC}" type="pres">
      <dgm:prSet presAssocID="{BF3C816B-DB6A-493D-927D-B2D7A28D10C1}" presName="horFlow" presStyleCnt="0"/>
      <dgm:spPr/>
    </dgm:pt>
    <dgm:pt modelId="{FA3C7BEA-D2E2-46BC-BE09-662626142587}" type="pres">
      <dgm:prSet presAssocID="{BF3C816B-DB6A-493D-927D-B2D7A28D10C1}" presName="bigChev" presStyleLbl="node1" presStyleIdx="1" presStyleCnt="2" custLinFactNeighborX="-18552" custLinFactNeighborY="4033"/>
      <dgm:spPr/>
      <dgm:t>
        <a:bodyPr/>
        <a:lstStyle/>
        <a:p>
          <a:endParaRPr lang="ru-RU"/>
        </a:p>
      </dgm:t>
    </dgm:pt>
  </dgm:ptLst>
  <dgm:cxnLst>
    <dgm:cxn modelId="{7299E3DC-6FD8-4721-98A9-471404E57415}" srcId="{8FE08EB1-42F6-4E69-8C94-2502DD42C450}" destId="{BF3C816B-DB6A-493D-927D-B2D7A28D10C1}" srcOrd="1" destOrd="0" parTransId="{EF98BC6E-498A-47C1-B03A-B32A4676FE5E}" sibTransId="{EFCEABC0-EC66-4AB0-9486-1FA7826A5131}"/>
    <dgm:cxn modelId="{5CC38B2C-79DB-4EAB-88E4-F9599BE4C81F}" type="presOf" srcId="{BF3C816B-DB6A-493D-927D-B2D7A28D10C1}" destId="{FA3C7BEA-D2E2-46BC-BE09-662626142587}" srcOrd="0" destOrd="0" presId="urn:microsoft.com/office/officeart/2005/8/layout/lProcess3"/>
    <dgm:cxn modelId="{110C9439-1959-4EBE-B56C-F78D506E0C7A}" srcId="{8FE08EB1-42F6-4E69-8C94-2502DD42C450}" destId="{B6A14246-7E6B-4153-A78E-2D13E50BF6EE}" srcOrd="0" destOrd="0" parTransId="{3F9E9742-7AC6-45E4-8D96-06AF658D26A8}" sibTransId="{957D5719-49D2-4F2A-8C59-DCF6AE1921A6}"/>
    <dgm:cxn modelId="{43D21B2F-BBD7-47FD-BA90-49C678683E9B}" type="presOf" srcId="{8FE08EB1-42F6-4E69-8C94-2502DD42C450}" destId="{0BBD54C8-9B96-4C01-B09E-B5BFBBC1DD06}" srcOrd="0" destOrd="0" presId="urn:microsoft.com/office/officeart/2005/8/layout/lProcess3"/>
    <dgm:cxn modelId="{60C1D9EE-EFA2-459D-B7BB-CE021FF80DA2}" type="presOf" srcId="{B6A14246-7E6B-4153-A78E-2D13E50BF6EE}" destId="{49FBCA83-23F2-4197-AA08-7C844D0F14D2}" srcOrd="0" destOrd="0" presId="urn:microsoft.com/office/officeart/2005/8/layout/lProcess3"/>
    <dgm:cxn modelId="{2B5C47CE-7691-4BD1-9911-2E34D704E5DE}" type="presParOf" srcId="{0BBD54C8-9B96-4C01-B09E-B5BFBBC1DD06}" destId="{F0BD4B52-E014-4C8B-A3CE-8BE5127EF817}" srcOrd="0" destOrd="0" presId="urn:microsoft.com/office/officeart/2005/8/layout/lProcess3"/>
    <dgm:cxn modelId="{8DD2533C-65C5-4E8B-8A19-2349DBC0A552}" type="presParOf" srcId="{F0BD4B52-E014-4C8B-A3CE-8BE5127EF817}" destId="{49FBCA83-23F2-4197-AA08-7C844D0F14D2}" srcOrd="0" destOrd="0" presId="urn:microsoft.com/office/officeart/2005/8/layout/lProcess3"/>
    <dgm:cxn modelId="{20495426-1FB5-4E40-AD33-17D7807C28C3}" type="presParOf" srcId="{0BBD54C8-9B96-4C01-B09E-B5BFBBC1DD06}" destId="{2A5AF16D-B780-4FA7-BD54-DAD4684B8B2D}" srcOrd="1" destOrd="0" presId="urn:microsoft.com/office/officeart/2005/8/layout/lProcess3"/>
    <dgm:cxn modelId="{09E15F94-C6CD-40DB-B883-4157C4A68850}" type="presParOf" srcId="{0BBD54C8-9B96-4C01-B09E-B5BFBBC1DD06}" destId="{8EC2EDD2-4CCA-463A-81B8-56FC94724FCC}" srcOrd="2" destOrd="0" presId="urn:microsoft.com/office/officeart/2005/8/layout/lProcess3"/>
    <dgm:cxn modelId="{48DCDDA5-EB8E-46D7-8319-41F0ED494A44}" type="presParOf" srcId="{8EC2EDD2-4CCA-463A-81B8-56FC94724FCC}" destId="{FA3C7BEA-D2E2-46BC-BE09-66262614258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CC501D-52BA-4EA3-B8E4-7F54435035C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0FDD5987-8519-4F8F-A42C-A60084876E43}">
      <dgm:prSet phldrT="[Текст]"/>
      <dgm:spPr/>
      <dgm:t>
        <a:bodyPr/>
        <a:lstStyle/>
        <a:p>
          <a:r>
            <a:rPr lang="ru-RU" dirty="0" smtClean="0"/>
            <a:t>ОПЕРАТОР СВЯЗИ</a:t>
          </a:r>
          <a:endParaRPr lang="ru-RU" dirty="0"/>
        </a:p>
      </dgm:t>
    </dgm:pt>
    <dgm:pt modelId="{1B3948E7-6966-4EB1-A7B6-89BE1C461895}" type="parTrans" cxnId="{1AABF7A7-5A84-4983-B16B-DA59C48C9487}">
      <dgm:prSet/>
      <dgm:spPr/>
      <dgm:t>
        <a:bodyPr/>
        <a:lstStyle/>
        <a:p>
          <a:endParaRPr lang="ru-RU"/>
        </a:p>
      </dgm:t>
    </dgm:pt>
    <dgm:pt modelId="{38408837-D7FA-4EE1-A318-3115582DAE26}" type="sibTrans" cxnId="{1AABF7A7-5A84-4983-B16B-DA59C48C9487}">
      <dgm:prSet/>
      <dgm:spPr/>
      <dgm:t>
        <a:bodyPr/>
        <a:lstStyle/>
        <a:p>
          <a:endParaRPr lang="ru-RU"/>
        </a:p>
      </dgm:t>
    </dgm:pt>
    <dgm:pt modelId="{111ED6EF-F26E-4C78-B56E-8633D8159D86}" type="pres">
      <dgm:prSet presAssocID="{B5CC501D-52BA-4EA3-B8E4-7F54435035CD}" presName="Name0" presStyleCnt="0">
        <dgm:presLayoutVars>
          <dgm:dir/>
          <dgm:resizeHandles val="exact"/>
        </dgm:presLayoutVars>
      </dgm:prSet>
      <dgm:spPr/>
    </dgm:pt>
    <dgm:pt modelId="{35747A9D-3850-48CA-908D-9384DB9482C9}" type="pres">
      <dgm:prSet presAssocID="{B5CC501D-52BA-4EA3-B8E4-7F54435035CD}" presName="vNodes" presStyleCnt="0"/>
      <dgm:spPr/>
    </dgm:pt>
    <dgm:pt modelId="{EBBAC793-B32D-4A9F-9DA2-83D26D197B7A}" type="pres">
      <dgm:prSet presAssocID="{B5CC501D-52BA-4EA3-B8E4-7F54435035CD}" presName="lastNode" presStyleLbl="node1" presStyleIdx="0" presStyleCnt="1" custLinFactNeighborX="-22647" custLinFactNeighborY="-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121F9-B253-4F6A-9573-3FD1E77A562A}" type="presOf" srcId="{0FDD5987-8519-4F8F-A42C-A60084876E43}" destId="{EBBAC793-B32D-4A9F-9DA2-83D26D197B7A}" srcOrd="0" destOrd="0" presId="urn:microsoft.com/office/officeart/2005/8/layout/equation2"/>
    <dgm:cxn modelId="{1AABF7A7-5A84-4983-B16B-DA59C48C9487}" srcId="{B5CC501D-52BA-4EA3-B8E4-7F54435035CD}" destId="{0FDD5987-8519-4F8F-A42C-A60084876E43}" srcOrd="0" destOrd="0" parTransId="{1B3948E7-6966-4EB1-A7B6-89BE1C461895}" sibTransId="{38408837-D7FA-4EE1-A318-3115582DAE26}"/>
    <dgm:cxn modelId="{EFD3FA35-7EE4-41D0-BB57-677EDBE72133}" type="presOf" srcId="{B5CC501D-52BA-4EA3-B8E4-7F54435035CD}" destId="{111ED6EF-F26E-4C78-B56E-8633D8159D86}" srcOrd="0" destOrd="0" presId="urn:microsoft.com/office/officeart/2005/8/layout/equation2"/>
    <dgm:cxn modelId="{EB089BE1-5CB5-4086-877B-91C487B052E6}" type="presParOf" srcId="{111ED6EF-F26E-4C78-B56E-8633D8159D86}" destId="{35747A9D-3850-48CA-908D-9384DB9482C9}" srcOrd="0" destOrd="0" presId="urn:microsoft.com/office/officeart/2005/8/layout/equation2"/>
    <dgm:cxn modelId="{04CFC3A7-105B-4934-B5C5-BB69626632DC}" type="presParOf" srcId="{111ED6EF-F26E-4C78-B56E-8633D8159D86}" destId="{EBBAC793-B32D-4A9F-9DA2-83D26D197B7A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D4CB0F-3A51-4835-B153-CD4565B4BC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A24D57-5F81-4CAF-868E-C60C0D32BB0A}">
      <dgm:prSet phldrT="[Текст]" custT="1"/>
      <dgm:spPr/>
      <dgm:t>
        <a:bodyPr/>
        <a:lstStyle/>
        <a:p>
          <a:r>
            <a:rPr lang="ru-RU" sz="1600" b="1" dirty="0" smtClean="0"/>
            <a:t>Паспорт</a:t>
          </a:r>
          <a:endParaRPr lang="ru-RU" sz="1600" b="1" dirty="0"/>
        </a:p>
      </dgm:t>
    </dgm:pt>
    <dgm:pt modelId="{53319BED-3DBE-48B2-B965-E7AA71D9662B}" type="parTrans" cxnId="{404ADD8A-03D5-4996-8C7E-C76BA35DD928}">
      <dgm:prSet/>
      <dgm:spPr/>
      <dgm:t>
        <a:bodyPr/>
        <a:lstStyle/>
        <a:p>
          <a:endParaRPr lang="ru-RU"/>
        </a:p>
      </dgm:t>
    </dgm:pt>
    <dgm:pt modelId="{B2A325D4-1F09-489E-A98C-594ECB583E9F}" type="sibTrans" cxnId="{404ADD8A-03D5-4996-8C7E-C76BA35DD928}">
      <dgm:prSet/>
      <dgm:spPr/>
      <dgm:t>
        <a:bodyPr/>
        <a:lstStyle/>
        <a:p>
          <a:endParaRPr lang="ru-RU"/>
        </a:p>
      </dgm:t>
    </dgm:pt>
    <dgm:pt modelId="{FFBC3F5E-A590-4F32-9A38-F37D12479CAD}">
      <dgm:prSet phldrT="[Текст]" custT="1"/>
      <dgm:spPr/>
      <dgm:t>
        <a:bodyPr/>
        <a:lstStyle/>
        <a:p>
          <a:r>
            <a:rPr lang="ru-RU" sz="1600" b="1" dirty="0" smtClean="0">
              <a:solidFill>
                <a:prstClr val="white"/>
              </a:solidFill>
            </a:rPr>
            <a:t>Документ ЭП</a:t>
          </a:r>
          <a:endParaRPr lang="ru-RU" sz="1600" b="1" dirty="0"/>
        </a:p>
      </dgm:t>
    </dgm:pt>
    <dgm:pt modelId="{7D7AAC3A-CF5D-4B7F-B621-09B9AC434562}" type="parTrans" cxnId="{9D8358C3-D587-44E1-B4AE-11985A883ADB}">
      <dgm:prSet/>
      <dgm:spPr/>
      <dgm:t>
        <a:bodyPr/>
        <a:lstStyle/>
        <a:p>
          <a:endParaRPr lang="ru-RU"/>
        </a:p>
      </dgm:t>
    </dgm:pt>
    <dgm:pt modelId="{C9AB042B-D30B-440F-8A74-524C17F3303A}" type="sibTrans" cxnId="{9D8358C3-D587-44E1-B4AE-11985A883ADB}">
      <dgm:prSet/>
      <dgm:spPr/>
      <dgm:t>
        <a:bodyPr/>
        <a:lstStyle/>
        <a:p>
          <a:endParaRPr lang="ru-RU"/>
        </a:p>
      </dgm:t>
    </dgm:pt>
    <dgm:pt modelId="{BCC0A80F-A332-4F04-A664-EADF2BCD349E}">
      <dgm:prSet phldrT="[Текст]" custT="1"/>
      <dgm:spPr/>
      <dgm:t>
        <a:bodyPr/>
        <a:lstStyle/>
        <a:p>
          <a:r>
            <a:rPr lang="ru-RU" sz="1600" b="1" dirty="0" smtClean="0">
              <a:solidFill>
                <a:prstClr val="white"/>
              </a:solidFill>
            </a:rPr>
            <a:t>Личный кабинет </a:t>
          </a:r>
          <a:endParaRPr lang="ru-RU" sz="1600" b="1" dirty="0"/>
        </a:p>
      </dgm:t>
    </dgm:pt>
    <dgm:pt modelId="{C9F580EB-8C9C-4886-BE49-ABA931231E81}" type="parTrans" cxnId="{4BC962BF-054F-449C-BEA7-F3477D29543C}">
      <dgm:prSet/>
      <dgm:spPr/>
      <dgm:t>
        <a:bodyPr/>
        <a:lstStyle/>
        <a:p>
          <a:endParaRPr lang="ru-RU"/>
        </a:p>
      </dgm:t>
    </dgm:pt>
    <dgm:pt modelId="{1B89151F-66C8-47F9-AA26-7939E327CF8E}" type="sibTrans" cxnId="{4BC962BF-054F-449C-BEA7-F3477D29543C}">
      <dgm:prSet/>
      <dgm:spPr/>
      <dgm:t>
        <a:bodyPr/>
        <a:lstStyle/>
        <a:p>
          <a:endParaRPr lang="ru-RU"/>
        </a:p>
      </dgm:t>
    </dgm:pt>
    <dgm:pt modelId="{6CB31BCD-8F17-4309-AA2A-BAE0F4DE71E7}">
      <dgm:prSet phldrT="[Текст]" custT="1"/>
      <dgm:spPr/>
      <dgm:t>
        <a:bodyPr/>
        <a:lstStyle/>
        <a:p>
          <a:r>
            <a:rPr lang="ru-RU" sz="1600" b="1" dirty="0" err="1" smtClean="0"/>
            <a:t>Госуслуги</a:t>
          </a:r>
          <a:endParaRPr lang="ru-RU" sz="1600" b="1" dirty="0"/>
        </a:p>
      </dgm:t>
    </dgm:pt>
    <dgm:pt modelId="{B328B04A-10B3-4B31-8152-3DB9AA407C5C}" type="parTrans" cxnId="{630E974F-E106-44E0-BAD6-B539CE4D1FF4}">
      <dgm:prSet/>
      <dgm:spPr/>
      <dgm:t>
        <a:bodyPr/>
        <a:lstStyle/>
        <a:p>
          <a:endParaRPr lang="ru-RU"/>
        </a:p>
      </dgm:t>
    </dgm:pt>
    <dgm:pt modelId="{146AC8C4-8F2F-445D-9473-9B33F08A1083}" type="sibTrans" cxnId="{630E974F-E106-44E0-BAD6-B539CE4D1FF4}">
      <dgm:prSet/>
      <dgm:spPr/>
      <dgm:t>
        <a:bodyPr/>
        <a:lstStyle/>
        <a:p>
          <a:endParaRPr lang="ru-RU"/>
        </a:p>
      </dgm:t>
    </dgm:pt>
    <dgm:pt modelId="{EAFFC84E-09A0-4F3D-86B2-E7B9218F7A41}" type="pres">
      <dgm:prSet presAssocID="{DBD4CB0F-3A51-4835-B153-CD4565B4BC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97753E-9580-4386-95C9-BD2F12AD7FAE}" type="pres">
      <dgm:prSet presAssocID="{31A24D57-5F81-4CAF-868E-C60C0D32BB0A}" presName="horFlow" presStyleCnt="0"/>
      <dgm:spPr/>
    </dgm:pt>
    <dgm:pt modelId="{820F758D-D536-4E89-8B56-11F3244F5038}" type="pres">
      <dgm:prSet presAssocID="{31A24D57-5F81-4CAF-868E-C60C0D32BB0A}" presName="bigChev" presStyleLbl="node1" presStyleIdx="0" presStyleCnt="4"/>
      <dgm:spPr/>
      <dgm:t>
        <a:bodyPr/>
        <a:lstStyle/>
        <a:p>
          <a:endParaRPr lang="ru-RU"/>
        </a:p>
      </dgm:t>
    </dgm:pt>
    <dgm:pt modelId="{EF4FE51D-1D42-4728-9CD3-BB50730C642D}" type="pres">
      <dgm:prSet presAssocID="{31A24D57-5F81-4CAF-868E-C60C0D32BB0A}" presName="vSp" presStyleCnt="0"/>
      <dgm:spPr/>
    </dgm:pt>
    <dgm:pt modelId="{C163B2A1-D24A-44F5-BC7D-2D4E993BD7D1}" type="pres">
      <dgm:prSet presAssocID="{FFBC3F5E-A590-4F32-9A38-F37D12479CAD}" presName="horFlow" presStyleCnt="0"/>
      <dgm:spPr/>
    </dgm:pt>
    <dgm:pt modelId="{0E87EC24-45F1-436F-BE56-710FEF7648A9}" type="pres">
      <dgm:prSet presAssocID="{FFBC3F5E-A590-4F32-9A38-F37D12479CAD}" presName="bigChev" presStyleLbl="node1" presStyleIdx="1" presStyleCnt="4"/>
      <dgm:spPr/>
      <dgm:t>
        <a:bodyPr/>
        <a:lstStyle/>
        <a:p>
          <a:endParaRPr lang="ru-RU"/>
        </a:p>
      </dgm:t>
    </dgm:pt>
    <dgm:pt modelId="{6838711D-CEF3-47F8-BAE5-0100FEEBCC78}" type="pres">
      <dgm:prSet presAssocID="{FFBC3F5E-A590-4F32-9A38-F37D12479CAD}" presName="vSp" presStyleCnt="0"/>
      <dgm:spPr/>
    </dgm:pt>
    <dgm:pt modelId="{3F118A9F-96B5-4E6E-B250-9CC19B2B6B81}" type="pres">
      <dgm:prSet presAssocID="{6CB31BCD-8F17-4309-AA2A-BAE0F4DE71E7}" presName="horFlow" presStyleCnt="0"/>
      <dgm:spPr/>
    </dgm:pt>
    <dgm:pt modelId="{3D60B571-3C01-40F3-B838-7D9E1AE69D59}" type="pres">
      <dgm:prSet presAssocID="{6CB31BCD-8F17-4309-AA2A-BAE0F4DE71E7}" presName="bigChev" presStyleLbl="node1" presStyleIdx="2" presStyleCnt="4"/>
      <dgm:spPr/>
      <dgm:t>
        <a:bodyPr/>
        <a:lstStyle/>
        <a:p>
          <a:endParaRPr lang="ru-RU"/>
        </a:p>
      </dgm:t>
    </dgm:pt>
    <dgm:pt modelId="{1A2C34FE-940D-4AA8-91FC-98EC67A35FE7}" type="pres">
      <dgm:prSet presAssocID="{6CB31BCD-8F17-4309-AA2A-BAE0F4DE71E7}" presName="vSp" presStyleCnt="0"/>
      <dgm:spPr/>
    </dgm:pt>
    <dgm:pt modelId="{EA01A05A-4E4F-4D2E-BFB0-893E1B200B67}" type="pres">
      <dgm:prSet presAssocID="{BCC0A80F-A332-4F04-A664-EADF2BCD349E}" presName="horFlow" presStyleCnt="0"/>
      <dgm:spPr/>
    </dgm:pt>
    <dgm:pt modelId="{5545DC81-4BA5-449A-A94E-09477C80CA68}" type="pres">
      <dgm:prSet presAssocID="{BCC0A80F-A332-4F04-A664-EADF2BCD349E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560A3399-DEE7-4B83-9681-5E3A951CB204}" type="presOf" srcId="{31A24D57-5F81-4CAF-868E-C60C0D32BB0A}" destId="{820F758D-D536-4E89-8B56-11F3244F5038}" srcOrd="0" destOrd="0" presId="urn:microsoft.com/office/officeart/2005/8/layout/lProcess3"/>
    <dgm:cxn modelId="{1FECB9F1-D8A4-4BFE-9A83-580BA893B3A8}" type="presOf" srcId="{DBD4CB0F-3A51-4835-B153-CD4565B4BC10}" destId="{EAFFC84E-09A0-4F3D-86B2-E7B9218F7A41}" srcOrd="0" destOrd="0" presId="urn:microsoft.com/office/officeart/2005/8/layout/lProcess3"/>
    <dgm:cxn modelId="{28C3DCCD-D2EC-4D11-B006-C0EC162035B3}" type="presOf" srcId="{6CB31BCD-8F17-4309-AA2A-BAE0F4DE71E7}" destId="{3D60B571-3C01-40F3-B838-7D9E1AE69D59}" srcOrd="0" destOrd="0" presId="urn:microsoft.com/office/officeart/2005/8/layout/lProcess3"/>
    <dgm:cxn modelId="{9D8358C3-D587-44E1-B4AE-11985A883ADB}" srcId="{DBD4CB0F-3A51-4835-B153-CD4565B4BC10}" destId="{FFBC3F5E-A590-4F32-9A38-F37D12479CAD}" srcOrd="1" destOrd="0" parTransId="{7D7AAC3A-CF5D-4B7F-B621-09B9AC434562}" sibTransId="{C9AB042B-D30B-440F-8A74-524C17F3303A}"/>
    <dgm:cxn modelId="{9A58239B-9A8C-46AE-BE43-4EF72392492A}" type="presOf" srcId="{BCC0A80F-A332-4F04-A664-EADF2BCD349E}" destId="{5545DC81-4BA5-449A-A94E-09477C80CA68}" srcOrd="0" destOrd="0" presId="urn:microsoft.com/office/officeart/2005/8/layout/lProcess3"/>
    <dgm:cxn modelId="{4BC962BF-054F-449C-BEA7-F3477D29543C}" srcId="{DBD4CB0F-3A51-4835-B153-CD4565B4BC10}" destId="{BCC0A80F-A332-4F04-A664-EADF2BCD349E}" srcOrd="3" destOrd="0" parTransId="{C9F580EB-8C9C-4886-BE49-ABA931231E81}" sibTransId="{1B89151F-66C8-47F9-AA26-7939E327CF8E}"/>
    <dgm:cxn modelId="{630E974F-E106-44E0-BAD6-B539CE4D1FF4}" srcId="{DBD4CB0F-3A51-4835-B153-CD4565B4BC10}" destId="{6CB31BCD-8F17-4309-AA2A-BAE0F4DE71E7}" srcOrd="2" destOrd="0" parTransId="{B328B04A-10B3-4B31-8152-3DB9AA407C5C}" sibTransId="{146AC8C4-8F2F-445D-9473-9B33F08A1083}"/>
    <dgm:cxn modelId="{89F438DE-CD1E-4A2F-957A-E062017A6C26}" type="presOf" srcId="{FFBC3F5E-A590-4F32-9A38-F37D12479CAD}" destId="{0E87EC24-45F1-436F-BE56-710FEF7648A9}" srcOrd="0" destOrd="0" presId="urn:microsoft.com/office/officeart/2005/8/layout/lProcess3"/>
    <dgm:cxn modelId="{404ADD8A-03D5-4996-8C7E-C76BA35DD928}" srcId="{DBD4CB0F-3A51-4835-B153-CD4565B4BC10}" destId="{31A24D57-5F81-4CAF-868E-C60C0D32BB0A}" srcOrd="0" destOrd="0" parTransId="{53319BED-3DBE-48B2-B965-E7AA71D9662B}" sibTransId="{B2A325D4-1F09-489E-A98C-594ECB583E9F}"/>
    <dgm:cxn modelId="{A6E6DD0A-C430-4645-AF8D-BA5053F6AFDC}" type="presParOf" srcId="{EAFFC84E-09A0-4F3D-86B2-E7B9218F7A41}" destId="{0B97753E-9580-4386-95C9-BD2F12AD7FAE}" srcOrd="0" destOrd="0" presId="urn:microsoft.com/office/officeart/2005/8/layout/lProcess3"/>
    <dgm:cxn modelId="{3EF26132-8FE4-429B-828A-1F605A4E823E}" type="presParOf" srcId="{0B97753E-9580-4386-95C9-BD2F12AD7FAE}" destId="{820F758D-D536-4E89-8B56-11F3244F5038}" srcOrd="0" destOrd="0" presId="urn:microsoft.com/office/officeart/2005/8/layout/lProcess3"/>
    <dgm:cxn modelId="{B641836D-E3E9-40D5-96CC-A7A0295DF1B2}" type="presParOf" srcId="{EAFFC84E-09A0-4F3D-86B2-E7B9218F7A41}" destId="{EF4FE51D-1D42-4728-9CD3-BB50730C642D}" srcOrd="1" destOrd="0" presId="urn:microsoft.com/office/officeart/2005/8/layout/lProcess3"/>
    <dgm:cxn modelId="{BE0E04EA-4024-4D77-83E4-749DF2751939}" type="presParOf" srcId="{EAFFC84E-09A0-4F3D-86B2-E7B9218F7A41}" destId="{C163B2A1-D24A-44F5-BC7D-2D4E993BD7D1}" srcOrd="2" destOrd="0" presId="urn:microsoft.com/office/officeart/2005/8/layout/lProcess3"/>
    <dgm:cxn modelId="{87089524-3DB9-46F3-B52F-3F9EAB08DACE}" type="presParOf" srcId="{C163B2A1-D24A-44F5-BC7D-2D4E993BD7D1}" destId="{0E87EC24-45F1-436F-BE56-710FEF7648A9}" srcOrd="0" destOrd="0" presId="urn:microsoft.com/office/officeart/2005/8/layout/lProcess3"/>
    <dgm:cxn modelId="{A0A56E61-6548-46FB-AEDE-A726D8C2560A}" type="presParOf" srcId="{EAFFC84E-09A0-4F3D-86B2-E7B9218F7A41}" destId="{6838711D-CEF3-47F8-BAE5-0100FEEBCC78}" srcOrd="3" destOrd="0" presId="urn:microsoft.com/office/officeart/2005/8/layout/lProcess3"/>
    <dgm:cxn modelId="{D92EE422-C3F3-4AB4-8662-8B767ED4A5FA}" type="presParOf" srcId="{EAFFC84E-09A0-4F3D-86B2-E7B9218F7A41}" destId="{3F118A9F-96B5-4E6E-B250-9CC19B2B6B81}" srcOrd="4" destOrd="0" presId="urn:microsoft.com/office/officeart/2005/8/layout/lProcess3"/>
    <dgm:cxn modelId="{8862B5F3-7627-4B9F-83D2-EF2F241DEDB9}" type="presParOf" srcId="{3F118A9F-96B5-4E6E-B250-9CC19B2B6B81}" destId="{3D60B571-3C01-40F3-B838-7D9E1AE69D59}" srcOrd="0" destOrd="0" presId="urn:microsoft.com/office/officeart/2005/8/layout/lProcess3"/>
    <dgm:cxn modelId="{75007AD6-3C90-4411-A113-24C7BC9B5993}" type="presParOf" srcId="{EAFFC84E-09A0-4F3D-86B2-E7B9218F7A41}" destId="{1A2C34FE-940D-4AA8-91FC-98EC67A35FE7}" srcOrd="5" destOrd="0" presId="urn:microsoft.com/office/officeart/2005/8/layout/lProcess3"/>
    <dgm:cxn modelId="{31BBD91D-2F8B-4C9D-823A-2BA872B4A311}" type="presParOf" srcId="{EAFFC84E-09A0-4F3D-86B2-E7B9218F7A41}" destId="{EA01A05A-4E4F-4D2E-BFB0-893E1B200B67}" srcOrd="6" destOrd="0" presId="urn:microsoft.com/office/officeart/2005/8/layout/lProcess3"/>
    <dgm:cxn modelId="{D32F2AEE-268F-46B5-B70A-6DD66A1CC1C0}" type="presParOf" srcId="{EA01A05A-4E4F-4D2E-BFB0-893E1B200B67}" destId="{5545DC81-4BA5-449A-A94E-09477C80CA6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050006-84BE-4AC1-B71B-E573631BC9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28758-FCB4-4609-9EBE-CC74CC145F32}">
      <dgm:prSet phldrT="[Текст]"/>
      <dgm:spPr/>
      <dgm:t>
        <a:bodyPr/>
        <a:lstStyle/>
        <a:p>
          <a:r>
            <a:rPr lang="ru-RU" dirty="0" smtClean="0"/>
            <a:t>п. 25 Правил № 1342</a:t>
          </a:r>
          <a:endParaRPr lang="ru-RU" dirty="0"/>
        </a:p>
      </dgm:t>
    </dgm:pt>
    <dgm:pt modelId="{2340D774-D83E-4C7A-892A-A5920ECC46CA}" type="parTrans" cxnId="{3F420115-76F2-47F5-82F6-5D4F89694C22}">
      <dgm:prSet/>
      <dgm:spPr/>
      <dgm:t>
        <a:bodyPr/>
        <a:lstStyle/>
        <a:p>
          <a:endParaRPr lang="ru-RU"/>
        </a:p>
      </dgm:t>
    </dgm:pt>
    <dgm:pt modelId="{97A163CE-75C7-4C95-8914-67A5FFE008E8}" type="sibTrans" cxnId="{3F420115-76F2-47F5-82F6-5D4F89694C22}">
      <dgm:prSet/>
      <dgm:spPr/>
      <dgm:t>
        <a:bodyPr/>
        <a:lstStyle/>
        <a:p>
          <a:endParaRPr lang="ru-RU"/>
        </a:p>
      </dgm:t>
    </dgm:pt>
    <dgm:pt modelId="{3263E8BC-125C-412B-B10F-710F9D41723A}">
      <dgm:prSet phldrT="[Текст]"/>
      <dgm:spPr/>
      <dgm:t>
        <a:bodyPr/>
        <a:lstStyle/>
        <a:p>
          <a:r>
            <a:rPr lang="ru-RU" b="1" dirty="0" smtClean="0"/>
            <a:t>Абонент предоставляет список пользователей ежеквартально, а в случае изменения этого списка лиц - не позднее 15 дней со дня, когда об этом стало известно</a:t>
          </a:r>
          <a:endParaRPr lang="ru-RU" b="1" dirty="0"/>
        </a:p>
      </dgm:t>
    </dgm:pt>
    <dgm:pt modelId="{E7620C5D-1FC4-4994-9F1B-872A7D849BF5}" type="parTrans" cxnId="{DD2BD09A-DDB2-4FFF-AC75-01251B0E9BFB}">
      <dgm:prSet/>
      <dgm:spPr/>
      <dgm:t>
        <a:bodyPr/>
        <a:lstStyle/>
        <a:p>
          <a:endParaRPr lang="ru-RU"/>
        </a:p>
      </dgm:t>
    </dgm:pt>
    <dgm:pt modelId="{61E64D8F-B8EB-406D-A393-3FFAC0AD9C56}" type="sibTrans" cxnId="{DD2BD09A-DDB2-4FFF-AC75-01251B0E9BFB}">
      <dgm:prSet/>
      <dgm:spPr/>
      <dgm:t>
        <a:bodyPr/>
        <a:lstStyle/>
        <a:p>
          <a:endParaRPr lang="ru-RU"/>
        </a:p>
      </dgm:t>
    </dgm:pt>
    <dgm:pt modelId="{B0D616D2-C102-49CA-952D-15112043E7FF}">
      <dgm:prSet phldrT="[Текст]"/>
      <dgm:spPr/>
      <dgm:t>
        <a:bodyPr/>
        <a:lstStyle/>
        <a:p>
          <a:r>
            <a:rPr lang="ru-RU" dirty="0" smtClean="0"/>
            <a:t>п. </a:t>
          </a:r>
          <a:r>
            <a:rPr lang="ru-RU" dirty="0" smtClean="0"/>
            <a:t>3 ст. 44 закона «О связи»</a:t>
          </a:r>
          <a:endParaRPr lang="ru-RU" dirty="0"/>
        </a:p>
      </dgm:t>
    </dgm:pt>
    <dgm:pt modelId="{A8EB7467-535C-4C3E-B0D3-51FCAE996624}" type="parTrans" cxnId="{3601E94D-ABD1-4EFF-B9D7-B0F5C3685363}">
      <dgm:prSet/>
      <dgm:spPr/>
      <dgm:t>
        <a:bodyPr/>
        <a:lstStyle/>
        <a:p>
          <a:endParaRPr lang="ru-RU"/>
        </a:p>
      </dgm:t>
    </dgm:pt>
    <dgm:pt modelId="{969410ED-7BF2-4C84-811D-D12543DEB85B}" type="sibTrans" cxnId="{3601E94D-ABD1-4EFF-B9D7-B0F5C3685363}">
      <dgm:prSet/>
      <dgm:spPr/>
      <dgm:t>
        <a:bodyPr/>
        <a:lstStyle/>
        <a:p>
          <a:endParaRPr lang="ru-RU"/>
        </a:p>
      </dgm:t>
    </dgm:pt>
    <dgm:pt modelId="{F3A74370-2A14-43F8-A425-A131E9C0C8BC}">
      <dgm:prSet phldrT="[Текст]"/>
      <dgm:spPr/>
      <dgm:t>
        <a:bodyPr/>
        <a:lstStyle/>
        <a:p>
          <a:r>
            <a:rPr lang="ru-RU" b="1" dirty="0" smtClean="0"/>
            <a:t>Оператор связи имеет право приостановить оказание услуг связи до устранения нарушения правил</a:t>
          </a:r>
          <a:endParaRPr lang="ru-RU" b="1" dirty="0"/>
        </a:p>
      </dgm:t>
    </dgm:pt>
    <dgm:pt modelId="{63716F33-47AD-4178-A008-34712279B6EA}" type="parTrans" cxnId="{3DB5036B-C596-4F28-BE41-A4E97A62C4F6}">
      <dgm:prSet/>
      <dgm:spPr/>
      <dgm:t>
        <a:bodyPr/>
        <a:lstStyle/>
        <a:p>
          <a:endParaRPr lang="ru-RU"/>
        </a:p>
      </dgm:t>
    </dgm:pt>
    <dgm:pt modelId="{D73302D6-CDF0-4BD9-B445-80D677E5B845}" type="sibTrans" cxnId="{3DB5036B-C596-4F28-BE41-A4E97A62C4F6}">
      <dgm:prSet/>
      <dgm:spPr/>
      <dgm:t>
        <a:bodyPr/>
        <a:lstStyle/>
        <a:p>
          <a:endParaRPr lang="ru-RU"/>
        </a:p>
      </dgm:t>
    </dgm:pt>
    <dgm:pt modelId="{35B4CB4D-BAB6-4EEA-B0E1-19A6C5BD55D5}">
      <dgm:prSet phldrT="[Текст]"/>
      <dgm:spPr/>
      <dgm:t>
        <a:bodyPr/>
        <a:lstStyle/>
        <a:p>
          <a:r>
            <a:rPr lang="ru-RU" smtClean="0"/>
            <a:t>п. </a:t>
          </a:r>
          <a:r>
            <a:rPr lang="ru-RU" dirty="0" smtClean="0"/>
            <a:t>3 ст. 44 закона «О связи»</a:t>
          </a:r>
          <a:endParaRPr lang="ru-RU" dirty="0"/>
        </a:p>
      </dgm:t>
    </dgm:pt>
    <dgm:pt modelId="{57A222EF-9E8E-4E8B-9D2C-4E500D7E9D07}" type="parTrans" cxnId="{599BB1BE-E864-4EF2-8A49-592FEF010450}">
      <dgm:prSet/>
      <dgm:spPr/>
      <dgm:t>
        <a:bodyPr/>
        <a:lstStyle/>
        <a:p>
          <a:endParaRPr lang="ru-RU"/>
        </a:p>
      </dgm:t>
    </dgm:pt>
    <dgm:pt modelId="{8C76EDB4-65E5-4275-AEAA-D59CF4F9ACB4}" type="sibTrans" cxnId="{599BB1BE-E864-4EF2-8A49-592FEF010450}">
      <dgm:prSet/>
      <dgm:spPr/>
      <dgm:t>
        <a:bodyPr/>
        <a:lstStyle/>
        <a:p>
          <a:endParaRPr lang="ru-RU"/>
        </a:p>
      </dgm:t>
    </dgm:pt>
    <dgm:pt modelId="{6B1F0B86-6F24-4540-9888-E6EDFCB17753}">
      <dgm:prSet phldrT="[Текст]"/>
      <dgm:spPr/>
      <dgm:t>
        <a:bodyPr/>
        <a:lstStyle/>
        <a:p>
          <a:r>
            <a:rPr lang="ru-RU" b="1" dirty="0" smtClean="0"/>
            <a:t>В случае </a:t>
          </a:r>
          <a:r>
            <a:rPr lang="ru-RU" b="1" dirty="0" err="1" smtClean="0"/>
            <a:t>неустранения</a:t>
          </a:r>
          <a:r>
            <a:rPr lang="ru-RU" b="1" dirty="0" smtClean="0"/>
            <a:t> такого нарушения в течение 6 месяцев со дня получения пользователем от оператора связи уведомления в письменной форме – вправе расторгнуть договор в одностороннем порядке</a:t>
          </a:r>
          <a:endParaRPr lang="ru-RU" b="1" dirty="0"/>
        </a:p>
      </dgm:t>
    </dgm:pt>
    <dgm:pt modelId="{C94858E1-4313-47E1-943E-E15C4C8331AA}" type="parTrans" cxnId="{C360EBFF-F80D-4F42-967F-A59E865E1CE9}">
      <dgm:prSet/>
      <dgm:spPr/>
      <dgm:t>
        <a:bodyPr/>
        <a:lstStyle/>
        <a:p>
          <a:endParaRPr lang="ru-RU"/>
        </a:p>
      </dgm:t>
    </dgm:pt>
    <dgm:pt modelId="{FEFA80E8-60B0-4FFF-8D8D-B39B13BE21DD}" type="sibTrans" cxnId="{C360EBFF-F80D-4F42-967F-A59E865E1CE9}">
      <dgm:prSet/>
      <dgm:spPr/>
      <dgm:t>
        <a:bodyPr/>
        <a:lstStyle/>
        <a:p>
          <a:endParaRPr lang="ru-RU"/>
        </a:p>
      </dgm:t>
    </dgm:pt>
    <dgm:pt modelId="{DA74757F-F504-409B-9662-2C11724DB09D}" type="pres">
      <dgm:prSet presAssocID="{24050006-84BE-4AC1-B71B-E573631BC9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CAD1A-8299-4AFD-849B-6A1769B56A35}" type="pres">
      <dgm:prSet presAssocID="{BB328758-FCB4-4609-9EBE-CC74CC145F32}" presName="composite" presStyleCnt="0"/>
      <dgm:spPr/>
    </dgm:pt>
    <dgm:pt modelId="{46D843AF-8B6D-4D29-AA68-3F2252757777}" type="pres">
      <dgm:prSet presAssocID="{BB328758-FCB4-4609-9EBE-CC74CC145F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CCF39-985B-478E-B30B-5887C42611EB}" type="pres">
      <dgm:prSet presAssocID="{BB328758-FCB4-4609-9EBE-CC74CC145F3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0A110-8E9B-4E6C-B40F-C9A1B0249020}" type="pres">
      <dgm:prSet presAssocID="{97A163CE-75C7-4C95-8914-67A5FFE008E8}" presName="sp" presStyleCnt="0"/>
      <dgm:spPr/>
    </dgm:pt>
    <dgm:pt modelId="{7CD00345-0B70-4657-A8E5-B134E39977D8}" type="pres">
      <dgm:prSet presAssocID="{B0D616D2-C102-49CA-952D-15112043E7FF}" presName="composite" presStyleCnt="0"/>
      <dgm:spPr/>
    </dgm:pt>
    <dgm:pt modelId="{E9D783B3-2F84-440A-A7D9-F08C264FA866}" type="pres">
      <dgm:prSet presAssocID="{B0D616D2-C102-49CA-952D-15112043E7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020BD-977D-486F-A8EC-FC6B77B28674}" type="pres">
      <dgm:prSet presAssocID="{B0D616D2-C102-49CA-952D-15112043E7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3C1AC-FCDE-436F-B4D7-55C4FA8F26A0}" type="pres">
      <dgm:prSet presAssocID="{969410ED-7BF2-4C84-811D-D12543DEB85B}" presName="sp" presStyleCnt="0"/>
      <dgm:spPr/>
    </dgm:pt>
    <dgm:pt modelId="{EA2DF7E0-10DA-469D-93DA-65BE7809BA63}" type="pres">
      <dgm:prSet presAssocID="{35B4CB4D-BAB6-4EEA-B0E1-19A6C5BD55D5}" presName="composite" presStyleCnt="0"/>
      <dgm:spPr/>
    </dgm:pt>
    <dgm:pt modelId="{26F5894C-70A2-42F0-A893-338CA9FE21EA}" type="pres">
      <dgm:prSet presAssocID="{35B4CB4D-BAB6-4EEA-B0E1-19A6C5BD55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FA24-27C6-4ED4-B524-4E109A2364B3}" type="pres">
      <dgm:prSet presAssocID="{35B4CB4D-BAB6-4EEA-B0E1-19A6C5BD55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1E94D-ABD1-4EFF-B9D7-B0F5C3685363}" srcId="{24050006-84BE-4AC1-B71B-E573631BC9BF}" destId="{B0D616D2-C102-49CA-952D-15112043E7FF}" srcOrd="1" destOrd="0" parTransId="{A8EB7467-535C-4C3E-B0D3-51FCAE996624}" sibTransId="{969410ED-7BF2-4C84-811D-D12543DEB85B}"/>
    <dgm:cxn modelId="{599BB1BE-E864-4EF2-8A49-592FEF010450}" srcId="{24050006-84BE-4AC1-B71B-E573631BC9BF}" destId="{35B4CB4D-BAB6-4EEA-B0E1-19A6C5BD55D5}" srcOrd="2" destOrd="0" parTransId="{57A222EF-9E8E-4E8B-9D2C-4E500D7E9D07}" sibTransId="{8C76EDB4-65E5-4275-AEAA-D59CF4F9ACB4}"/>
    <dgm:cxn modelId="{57103BC2-D334-45FD-BB93-0AA1A700EA3E}" type="presOf" srcId="{3263E8BC-125C-412B-B10F-710F9D41723A}" destId="{DDFCCF39-985B-478E-B30B-5887C42611EB}" srcOrd="0" destOrd="0" presId="urn:microsoft.com/office/officeart/2005/8/layout/chevron2"/>
    <dgm:cxn modelId="{5266144C-FD41-44B1-9C65-7AC419B0AC70}" type="presOf" srcId="{35B4CB4D-BAB6-4EEA-B0E1-19A6C5BD55D5}" destId="{26F5894C-70A2-42F0-A893-338CA9FE21EA}" srcOrd="0" destOrd="0" presId="urn:microsoft.com/office/officeart/2005/8/layout/chevron2"/>
    <dgm:cxn modelId="{EA992D76-A349-40D1-A307-4213F1C3F459}" type="presOf" srcId="{BB328758-FCB4-4609-9EBE-CC74CC145F32}" destId="{46D843AF-8B6D-4D29-AA68-3F2252757777}" srcOrd="0" destOrd="0" presId="urn:microsoft.com/office/officeart/2005/8/layout/chevron2"/>
    <dgm:cxn modelId="{92AEA14F-2BF4-48AA-8B51-F1B8FCC35A77}" type="presOf" srcId="{B0D616D2-C102-49CA-952D-15112043E7FF}" destId="{E9D783B3-2F84-440A-A7D9-F08C264FA866}" srcOrd="0" destOrd="0" presId="urn:microsoft.com/office/officeart/2005/8/layout/chevron2"/>
    <dgm:cxn modelId="{C9824709-6D54-417F-8ED4-D8742E136A53}" type="presOf" srcId="{6B1F0B86-6F24-4540-9888-E6EDFCB17753}" destId="{E665FA24-27C6-4ED4-B524-4E109A2364B3}" srcOrd="0" destOrd="0" presId="urn:microsoft.com/office/officeart/2005/8/layout/chevron2"/>
    <dgm:cxn modelId="{C360EBFF-F80D-4F42-967F-A59E865E1CE9}" srcId="{35B4CB4D-BAB6-4EEA-B0E1-19A6C5BD55D5}" destId="{6B1F0B86-6F24-4540-9888-E6EDFCB17753}" srcOrd="0" destOrd="0" parTransId="{C94858E1-4313-47E1-943E-E15C4C8331AA}" sibTransId="{FEFA80E8-60B0-4FFF-8D8D-B39B13BE21DD}"/>
    <dgm:cxn modelId="{4B8FE152-7C4C-40EB-A575-0159FD4F3EDA}" type="presOf" srcId="{24050006-84BE-4AC1-B71B-E573631BC9BF}" destId="{DA74757F-F504-409B-9662-2C11724DB09D}" srcOrd="0" destOrd="0" presId="urn:microsoft.com/office/officeart/2005/8/layout/chevron2"/>
    <dgm:cxn modelId="{DD2BD09A-DDB2-4FFF-AC75-01251B0E9BFB}" srcId="{BB328758-FCB4-4609-9EBE-CC74CC145F32}" destId="{3263E8BC-125C-412B-B10F-710F9D41723A}" srcOrd="0" destOrd="0" parTransId="{E7620C5D-1FC4-4994-9F1B-872A7D849BF5}" sibTransId="{61E64D8F-B8EB-406D-A393-3FFAC0AD9C56}"/>
    <dgm:cxn modelId="{9FA0D262-79E2-4543-90AC-BD4537124BCF}" type="presOf" srcId="{F3A74370-2A14-43F8-A425-A131E9C0C8BC}" destId="{427020BD-977D-486F-A8EC-FC6B77B28674}" srcOrd="0" destOrd="0" presId="urn:microsoft.com/office/officeart/2005/8/layout/chevron2"/>
    <dgm:cxn modelId="{3DB5036B-C596-4F28-BE41-A4E97A62C4F6}" srcId="{B0D616D2-C102-49CA-952D-15112043E7FF}" destId="{F3A74370-2A14-43F8-A425-A131E9C0C8BC}" srcOrd="0" destOrd="0" parTransId="{63716F33-47AD-4178-A008-34712279B6EA}" sibTransId="{D73302D6-CDF0-4BD9-B445-80D677E5B845}"/>
    <dgm:cxn modelId="{3F420115-76F2-47F5-82F6-5D4F89694C22}" srcId="{24050006-84BE-4AC1-B71B-E573631BC9BF}" destId="{BB328758-FCB4-4609-9EBE-CC74CC145F32}" srcOrd="0" destOrd="0" parTransId="{2340D774-D83E-4C7A-892A-A5920ECC46CA}" sibTransId="{97A163CE-75C7-4C95-8914-67A5FFE008E8}"/>
    <dgm:cxn modelId="{2D1FEC93-44D7-46FC-8109-D329C6BADB66}" type="presParOf" srcId="{DA74757F-F504-409B-9662-2C11724DB09D}" destId="{746CAD1A-8299-4AFD-849B-6A1769B56A35}" srcOrd="0" destOrd="0" presId="urn:microsoft.com/office/officeart/2005/8/layout/chevron2"/>
    <dgm:cxn modelId="{159C47A4-A8E8-4639-AA3F-26E54FC9EE08}" type="presParOf" srcId="{746CAD1A-8299-4AFD-849B-6A1769B56A35}" destId="{46D843AF-8B6D-4D29-AA68-3F2252757777}" srcOrd="0" destOrd="0" presId="urn:microsoft.com/office/officeart/2005/8/layout/chevron2"/>
    <dgm:cxn modelId="{0D4F3615-5FDC-4176-9222-62B2E891A0F3}" type="presParOf" srcId="{746CAD1A-8299-4AFD-849B-6A1769B56A35}" destId="{DDFCCF39-985B-478E-B30B-5887C42611EB}" srcOrd="1" destOrd="0" presId="urn:microsoft.com/office/officeart/2005/8/layout/chevron2"/>
    <dgm:cxn modelId="{B84B4A59-501B-4408-9BF8-166A45CF4E03}" type="presParOf" srcId="{DA74757F-F504-409B-9662-2C11724DB09D}" destId="{0A20A110-8E9B-4E6C-B40F-C9A1B0249020}" srcOrd="1" destOrd="0" presId="urn:microsoft.com/office/officeart/2005/8/layout/chevron2"/>
    <dgm:cxn modelId="{D0034A0E-9DCE-4E3C-AEAC-EC2549863784}" type="presParOf" srcId="{DA74757F-F504-409B-9662-2C11724DB09D}" destId="{7CD00345-0B70-4657-A8E5-B134E39977D8}" srcOrd="2" destOrd="0" presId="urn:microsoft.com/office/officeart/2005/8/layout/chevron2"/>
    <dgm:cxn modelId="{9F0BE644-3BAE-4DED-9F57-7854716E7F09}" type="presParOf" srcId="{7CD00345-0B70-4657-A8E5-B134E39977D8}" destId="{E9D783B3-2F84-440A-A7D9-F08C264FA866}" srcOrd="0" destOrd="0" presId="urn:microsoft.com/office/officeart/2005/8/layout/chevron2"/>
    <dgm:cxn modelId="{01559B3B-55C8-4206-914C-ABFD1D9FE272}" type="presParOf" srcId="{7CD00345-0B70-4657-A8E5-B134E39977D8}" destId="{427020BD-977D-486F-A8EC-FC6B77B28674}" srcOrd="1" destOrd="0" presId="urn:microsoft.com/office/officeart/2005/8/layout/chevron2"/>
    <dgm:cxn modelId="{5D553331-93FB-46D7-9500-61522D49C869}" type="presParOf" srcId="{DA74757F-F504-409B-9662-2C11724DB09D}" destId="{6053C1AC-FCDE-436F-B4D7-55C4FA8F26A0}" srcOrd="3" destOrd="0" presId="urn:microsoft.com/office/officeart/2005/8/layout/chevron2"/>
    <dgm:cxn modelId="{D24CE168-CBA1-49F4-A3F7-505689492C2D}" type="presParOf" srcId="{DA74757F-F504-409B-9662-2C11724DB09D}" destId="{EA2DF7E0-10DA-469D-93DA-65BE7809BA63}" srcOrd="4" destOrd="0" presId="urn:microsoft.com/office/officeart/2005/8/layout/chevron2"/>
    <dgm:cxn modelId="{0346A4C5-9798-4C09-B45F-3232C03EB28A}" type="presParOf" srcId="{EA2DF7E0-10DA-469D-93DA-65BE7809BA63}" destId="{26F5894C-70A2-42F0-A893-338CA9FE21EA}" srcOrd="0" destOrd="0" presId="urn:microsoft.com/office/officeart/2005/8/layout/chevron2"/>
    <dgm:cxn modelId="{399B62FD-848B-4FAB-8CE8-216656AD8D77}" type="presParOf" srcId="{EA2DF7E0-10DA-469D-93DA-65BE7809BA63}" destId="{E665FA24-27C6-4ED4-B524-4E109A2364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6415D2-1FB5-4C52-93B9-90F87B505E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55159FD-CAF2-4F09-899A-71830D471F49}">
      <dgm:prSet phldrT="[Текст]"/>
      <dgm:spPr>
        <a:solidFill>
          <a:srgbClr val="00AEE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Заключение договора неуполномоченным лицом</a:t>
          </a:r>
          <a:endParaRPr lang="ru-RU" dirty="0">
            <a:solidFill>
              <a:schemeClr val="tx1"/>
            </a:solidFill>
          </a:endParaRPr>
        </a:p>
      </dgm:t>
    </dgm:pt>
    <dgm:pt modelId="{96EAD711-2325-432F-A6A9-D4FBEAC290EE}" type="parTrans" cxnId="{6BB25BB4-31AA-47C3-80B8-23B79E0EB3DF}">
      <dgm:prSet/>
      <dgm:spPr/>
      <dgm:t>
        <a:bodyPr/>
        <a:lstStyle/>
        <a:p>
          <a:endParaRPr lang="ru-RU"/>
        </a:p>
      </dgm:t>
    </dgm:pt>
    <dgm:pt modelId="{B401BE19-6D4D-460D-A17B-D07892237376}" type="sibTrans" cxnId="{6BB25BB4-31AA-47C3-80B8-23B79E0EB3DF}">
      <dgm:prSet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190D4FA8-954F-47FD-A08C-89B557D36092}">
      <dgm:prSet phldrT="[Текст]" custT="1"/>
      <dgm:spPr>
        <a:solidFill>
          <a:schemeClr val="accent1">
            <a:lumMod val="75000"/>
            <a:alpha val="78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Ст. 13.29 КоАП РФ</a:t>
          </a:r>
          <a:endParaRPr lang="ru-RU" sz="1600" dirty="0"/>
        </a:p>
      </dgm:t>
    </dgm:pt>
    <dgm:pt modelId="{E5EB0C6F-E326-4100-8229-7D24CF569D05}" type="parTrans" cxnId="{C70AA09D-BEA4-4574-B3B6-6009263D7B3E}">
      <dgm:prSet/>
      <dgm:spPr/>
      <dgm:t>
        <a:bodyPr/>
        <a:lstStyle/>
        <a:p>
          <a:endParaRPr lang="ru-RU"/>
        </a:p>
      </dgm:t>
    </dgm:pt>
    <dgm:pt modelId="{F47EA2BA-D7B0-42C8-AA27-924DCCE51666}" type="sibTrans" cxnId="{C70AA09D-BEA4-4574-B3B6-6009263D7B3E}">
      <dgm:prSet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424A0C20-E89D-481A-9594-2DD19F0AFE2D}">
      <dgm:prSet phldrT="[Текст]"/>
      <dgm:spPr>
        <a:solidFill>
          <a:schemeClr val="bg1">
            <a:lumMod val="50000"/>
            <a:alpha val="67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Граждане: от 2 до 5 тысяч;</a:t>
          </a:r>
        </a:p>
        <a:p>
          <a:r>
            <a:rPr lang="ru-RU" b="1" dirty="0" smtClean="0">
              <a:solidFill>
                <a:schemeClr val="tx1"/>
              </a:solidFill>
            </a:rPr>
            <a:t>ДЛ: от 5 до 50 тысяч;</a:t>
          </a:r>
        </a:p>
        <a:p>
          <a:r>
            <a:rPr lang="ru-RU" b="1" dirty="0" smtClean="0">
              <a:solidFill>
                <a:schemeClr val="tx1"/>
              </a:solidFill>
            </a:rPr>
            <a:t>ЮЛ: от 100 до 200 тысяч</a:t>
          </a:r>
          <a:endParaRPr lang="ru-RU" dirty="0">
            <a:solidFill>
              <a:schemeClr val="tx1"/>
            </a:solidFill>
          </a:endParaRPr>
        </a:p>
      </dgm:t>
    </dgm:pt>
    <dgm:pt modelId="{946C8FEE-0A9C-4965-8E39-38A56069CF05}" type="parTrans" cxnId="{EDC67A19-9F39-4D99-B289-96B155493820}">
      <dgm:prSet/>
      <dgm:spPr/>
      <dgm:t>
        <a:bodyPr/>
        <a:lstStyle/>
        <a:p>
          <a:endParaRPr lang="ru-RU"/>
        </a:p>
      </dgm:t>
    </dgm:pt>
    <dgm:pt modelId="{82D279F8-07BF-452D-96B9-CACBE2B9625E}" type="sibTrans" cxnId="{EDC67A19-9F39-4D99-B289-96B155493820}">
      <dgm:prSet/>
      <dgm:spPr/>
      <dgm:t>
        <a:bodyPr/>
        <a:lstStyle/>
        <a:p>
          <a:endParaRPr lang="ru-RU"/>
        </a:p>
      </dgm:t>
    </dgm:pt>
    <dgm:pt modelId="{187FAA74-F0B5-46F8-96AB-C762A07DD184}" type="pres">
      <dgm:prSet presAssocID="{B46415D2-1FB5-4C52-93B9-90F87B505EE4}" presName="linearFlow" presStyleCnt="0">
        <dgm:presLayoutVars>
          <dgm:resizeHandles val="exact"/>
        </dgm:presLayoutVars>
      </dgm:prSet>
      <dgm:spPr/>
    </dgm:pt>
    <dgm:pt modelId="{6060E323-9F65-4C2D-B7CD-A14205558AA3}" type="pres">
      <dgm:prSet presAssocID="{255159FD-CAF2-4F09-899A-71830D471F49}" presName="node" presStyleLbl="node1" presStyleIdx="0" presStyleCnt="3" custScaleX="132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ED90E-804A-4B98-95F1-C12741701FB8}" type="pres">
      <dgm:prSet presAssocID="{B401BE19-6D4D-460D-A17B-D0789223737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9C76ACD-1539-4CB2-9662-19C382CD9F1F}" type="pres">
      <dgm:prSet presAssocID="{B401BE19-6D4D-460D-A17B-D0789223737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E460E0D-0F21-4189-A502-1DD464DF343B}" type="pres">
      <dgm:prSet presAssocID="{190D4FA8-954F-47FD-A08C-89B557D360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1B22C-4E9C-40B6-AA29-CE9F418DFBAB}" type="pres">
      <dgm:prSet presAssocID="{F47EA2BA-D7B0-42C8-AA27-924DCCE51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21A76D6-0409-4274-9A99-8038A6FEDA82}" type="pres">
      <dgm:prSet presAssocID="{F47EA2BA-D7B0-42C8-AA27-924DCCE516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E33AB02-D7EF-4143-8FCD-0B5E2345AFFB}" type="pres">
      <dgm:prSet presAssocID="{424A0C20-E89D-481A-9594-2DD19F0AF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0B621-B0BD-47D5-B54B-238F2853860D}" type="presOf" srcId="{F47EA2BA-D7B0-42C8-AA27-924DCCE51666}" destId="{921A76D6-0409-4274-9A99-8038A6FEDA82}" srcOrd="1" destOrd="0" presId="urn:microsoft.com/office/officeart/2005/8/layout/process2"/>
    <dgm:cxn modelId="{A2DDD8B0-9A44-43F9-A303-9768DC0CA303}" type="presOf" srcId="{424A0C20-E89D-481A-9594-2DD19F0AFE2D}" destId="{DE33AB02-D7EF-4143-8FCD-0B5E2345AFFB}" srcOrd="0" destOrd="0" presId="urn:microsoft.com/office/officeart/2005/8/layout/process2"/>
    <dgm:cxn modelId="{BF0B7303-5E5F-47D8-B745-44412511CD08}" type="presOf" srcId="{F47EA2BA-D7B0-42C8-AA27-924DCCE51666}" destId="{C7F1B22C-4E9C-40B6-AA29-CE9F418DFBAB}" srcOrd="0" destOrd="0" presId="urn:microsoft.com/office/officeart/2005/8/layout/process2"/>
    <dgm:cxn modelId="{667C704B-B193-46FA-8A03-F7819608550D}" type="presOf" srcId="{B401BE19-6D4D-460D-A17B-D07892237376}" destId="{D9C76ACD-1539-4CB2-9662-19C382CD9F1F}" srcOrd="1" destOrd="0" presId="urn:microsoft.com/office/officeart/2005/8/layout/process2"/>
    <dgm:cxn modelId="{C70AA09D-BEA4-4574-B3B6-6009263D7B3E}" srcId="{B46415D2-1FB5-4C52-93B9-90F87B505EE4}" destId="{190D4FA8-954F-47FD-A08C-89B557D36092}" srcOrd="1" destOrd="0" parTransId="{E5EB0C6F-E326-4100-8229-7D24CF569D05}" sibTransId="{F47EA2BA-D7B0-42C8-AA27-924DCCE51666}"/>
    <dgm:cxn modelId="{CD89C4CC-0995-440D-AF27-B2376BF929FE}" type="presOf" srcId="{B46415D2-1FB5-4C52-93B9-90F87B505EE4}" destId="{187FAA74-F0B5-46F8-96AB-C762A07DD184}" srcOrd="0" destOrd="0" presId="urn:microsoft.com/office/officeart/2005/8/layout/process2"/>
    <dgm:cxn modelId="{6BB25BB4-31AA-47C3-80B8-23B79E0EB3DF}" srcId="{B46415D2-1FB5-4C52-93B9-90F87B505EE4}" destId="{255159FD-CAF2-4F09-899A-71830D471F49}" srcOrd="0" destOrd="0" parTransId="{96EAD711-2325-432F-A6A9-D4FBEAC290EE}" sibTransId="{B401BE19-6D4D-460D-A17B-D07892237376}"/>
    <dgm:cxn modelId="{66928B10-BEDF-4D69-8D4A-794972EB70DD}" type="presOf" srcId="{190D4FA8-954F-47FD-A08C-89B557D36092}" destId="{6E460E0D-0F21-4189-A502-1DD464DF343B}" srcOrd="0" destOrd="0" presId="urn:microsoft.com/office/officeart/2005/8/layout/process2"/>
    <dgm:cxn modelId="{2104478E-9F7B-442A-918B-7909E4C78911}" type="presOf" srcId="{B401BE19-6D4D-460D-A17B-D07892237376}" destId="{3CCED90E-804A-4B98-95F1-C12741701FB8}" srcOrd="0" destOrd="0" presId="urn:microsoft.com/office/officeart/2005/8/layout/process2"/>
    <dgm:cxn modelId="{EDC67A19-9F39-4D99-B289-96B155493820}" srcId="{B46415D2-1FB5-4C52-93B9-90F87B505EE4}" destId="{424A0C20-E89D-481A-9594-2DD19F0AFE2D}" srcOrd="2" destOrd="0" parTransId="{946C8FEE-0A9C-4965-8E39-38A56069CF05}" sibTransId="{82D279F8-07BF-452D-96B9-CACBE2B9625E}"/>
    <dgm:cxn modelId="{F2140DB0-410E-461B-8729-5FC1C6A1CE64}" type="presOf" srcId="{255159FD-CAF2-4F09-899A-71830D471F49}" destId="{6060E323-9F65-4C2D-B7CD-A14205558AA3}" srcOrd="0" destOrd="0" presId="urn:microsoft.com/office/officeart/2005/8/layout/process2"/>
    <dgm:cxn modelId="{D20C7547-6DAD-4012-B19F-0CCB2F680998}" type="presParOf" srcId="{187FAA74-F0B5-46F8-96AB-C762A07DD184}" destId="{6060E323-9F65-4C2D-B7CD-A14205558AA3}" srcOrd="0" destOrd="0" presId="urn:microsoft.com/office/officeart/2005/8/layout/process2"/>
    <dgm:cxn modelId="{4AF91110-A5E0-49D3-91F2-0D60A66F0013}" type="presParOf" srcId="{187FAA74-F0B5-46F8-96AB-C762A07DD184}" destId="{3CCED90E-804A-4B98-95F1-C12741701FB8}" srcOrd="1" destOrd="0" presId="urn:microsoft.com/office/officeart/2005/8/layout/process2"/>
    <dgm:cxn modelId="{19FFD216-7C19-4D44-AB19-6CA71061B1F9}" type="presParOf" srcId="{3CCED90E-804A-4B98-95F1-C12741701FB8}" destId="{D9C76ACD-1539-4CB2-9662-19C382CD9F1F}" srcOrd="0" destOrd="0" presId="urn:microsoft.com/office/officeart/2005/8/layout/process2"/>
    <dgm:cxn modelId="{6EFCCAE5-D28A-4AC2-B0FC-886B37351F79}" type="presParOf" srcId="{187FAA74-F0B5-46F8-96AB-C762A07DD184}" destId="{6E460E0D-0F21-4189-A502-1DD464DF343B}" srcOrd="2" destOrd="0" presId="urn:microsoft.com/office/officeart/2005/8/layout/process2"/>
    <dgm:cxn modelId="{7D032E3D-CC43-4276-9C81-0534243426B8}" type="presParOf" srcId="{187FAA74-F0B5-46F8-96AB-C762A07DD184}" destId="{C7F1B22C-4E9C-40B6-AA29-CE9F418DFBAB}" srcOrd="3" destOrd="0" presId="urn:microsoft.com/office/officeart/2005/8/layout/process2"/>
    <dgm:cxn modelId="{08FAF104-A740-4057-82B9-65634AB7FEAE}" type="presParOf" srcId="{C7F1B22C-4E9C-40B6-AA29-CE9F418DFBAB}" destId="{921A76D6-0409-4274-9A99-8038A6FEDA82}" srcOrd="0" destOrd="0" presId="urn:microsoft.com/office/officeart/2005/8/layout/process2"/>
    <dgm:cxn modelId="{C0A4362F-333D-461D-9623-95BD63DE6B2E}" type="presParOf" srcId="{187FAA74-F0B5-46F8-96AB-C762A07DD184}" destId="{DE33AB02-D7EF-4143-8FCD-0B5E2345AFFB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282F-019F-4BE5-942A-B79A98D8144A}">
      <dsp:nvSpPr>
        <dsp:cNvPr id="0" name=""/>
        <dsp:cNvSpPr/>
      </dsp:nvSpPr>
      <dsp:spPr>
        <a:xfrm rot="2348430">
          <a:off x="1981107" y="828772"/>
          <a:ext cx="1391191" cy="2983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      Запрос</a:t>
          </a:r>
          <a:endParaRPr lang="ru-RU" sz="1100" kern="1200" dirty="0"/>
        </a:p>
      </dsp:txBody>
      <dsp:txXfrm>
        <a:off x="1993659" y="830755"/>
        <a:ext cx="1279314" cy="223755"/>
      </dsp:txXfrm>
    </dsp:sp>
    <dsp:sp modelId="{8593BFFA-BC87-4FFF-81B8-5C88D10222BA}">
      <dsp:nvSpPr>
        <dsp:cNvPr id="0" name=""/>
        <dsp:cNvSpPr/>
      </dsp:nvSpPr>
      <dsp:spPr>
        <a:xfrm>
          <a:off x="1220" y="2134"/>
          <a:ext cx="2187767" cy="18967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1905" rIns="3810" bIns="190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/>
        </a:p>
      </dsp:txBody>
      <dsp:txXfrm>
        <a:off x="93810" y="94724"/>
        <a:ext cx="2002587" cy="1711536"/>
      </dsp:txXfrm>
    </dsp:sp>
    <dsp:sp modelId="{D2BA07C7-9B43-47E2-AA0E-FA586D1F2A07}">
      <dsp:nvSpPr>
        <dsp:cNvPr id="0" name=""/>
        <dsp:cNvSpPr/>
      </dsp:nvSpPr>
      <dsp:spPr>
        <a:xfrm rot="19751315">
          <a:off x="2077355" y="2765380"/>
          <a:ext cx="1302240" cy="363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       Предписание</a:t>
          </a:r>
          <a:endParaRPr lang="ru-RU" sz="1100" kern="1200" dirty="0"/>
        </a:p>
      </dsp:txBody>
      <dsp:txXfrm>
        <a:off x="2086963" y="2845628"/>
        <a:ext cx="1166096" cy="272289"/>
      </dsp:txXfrm>
    </dsp:sp>
    <dsp:sp modelId="{FC4279C8-D8E9-49D5-973A-AAB6BCDD144A}">
      <dsp:nvSpPr>
        <dsp:cNvPr id="0" name=""/>
        <dsp:cNvSpPr/>
      </dsp:nvSpPr>
      <dsp:spPr>
        <a:xfrm>
          <a:off x="59336" y="2153017"/>
          <a:ext cx="2160486" cy="17178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rgbClr val="00AEEF"/>
          </a:glow>
        </a:effectLst>
        <a:scene3d>
          <a:camera prst="orthographicFront"/>
          <a:lightRig rig="threePt" dir="t"/>
        </a:scene3d>
        <a:sp3d prstMaterial="metal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1905" rIns="3810" bIns="190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 smtClean="0"/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143195" y="2236876"/>
        <a:ext cx="1992768" cy="15501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E323-9F65-4C2D-B7CD-A14205558AA3}">
      <dsp:nvSpPr>
        <dsp:cNvPr id="0" name=""/>
        <dsp:cNvSpPr/>
      </dsp:nvSpPr>
      <dsp:spPr>
        <a:xfrm>
          <a:off x="272330" y="772"/>
          <a:ext cx="2554138" cy="725834"/>
        </a:xfrm>
        <a:prstGeom prst="roundRect">
          <a:avLst>
            <a:gd name="adj" fmla="val 10000"/>
          </a:avLst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Нарушение требований по идентификации абонента</a:t>
          </a:r>
        </a:p>
      </dsp:txBody>
      <dsp:txXfrm>
        <a:off x="293589" y="22031"/>
        <a:ext cx="2511620" cy="683316"/>
      </dsp:txXfrm>
    </dsp:sp>
    <dsp:sp modelId="{3CCED90E-804A-4B98-95F1-C12741701FB8}">
      <dsp:nvSpPr>
        <dsp:cNvPr id="0" name=""/>
        <dsp:cNvSpPr/>
      </dsp:nvSpPr>
      <dsp:spPr>
        <a:xfrm rot="5400000">
          <a:off x="1416670" y="744303"/>
          <a:ext cx="265458" cy="318550"/>
        </a:xfrm>
        <a:prstGeom prst="rightArrow">
          <a:avLst>
            <a:gd name="adj1" fmla="val 60000"/>
            <a:gd name="adj2" fmla="val 50000"/>
          </a:avLst>
        </a:prstGeom>
        <a:solidFill>
          <a:srgbClr val="00A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453835" y="770849"/>
        <a:ext cx="191130" cy="185821"/>
      </dsp:txXfrm>
    </dsp:sp>
    <dsp:sp modelId="{6E460E0D-0F21-4189-A502-1DD464DF343B}">
      <dsp:nvSpPr>
        <dsp:cNvPr id="0" name=""/>
        <dsp:cNvSpPr/>
      </dsp:nvSpPr>
      <dsp:spPr>
        <a:xfrm>
          <a:off x="665920" y="1080551"/>
          <a:ext cx="1766958" cy="707889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Ст. 13.30 КоАП РФ</a:t>
          </a:r>
        </a:p>
      </dsp:txBody>
      <dsp:txXfrm>
        <a:off x="686653" y="1101284"/>
        <a:ext cx="1725492" cy="666423"/>
      </dsp:txXfrm>
    </dsp:sp>
    <dsp:sp modelId="{C7F1B22C-4E9C-40B6-AA29-CE9F418DFBAB}">
      <dsp:nvSpPr>
        <dsp:cNvPr id="0" name=""/>
        <dsp:cNvSpPr/>
      </dsp:nvSpPr>
      <dsp:spPr>
        <a:xfrm rot="5400000">
          <a:off x="1416670" y="1806137"/>
          <a:ext cx="265458" cy="318550"/>
        </a:xfrm>
        <a:prstGeom prst="rightArrow">
          <a:avLst>
            <a:gd name="adj1" fmla="val 60000"/>
            <a:gd name="adj2" fmla="val 50000"/>
          </a:avLst>
        </a:prstGeom>
        <a:solidFill>
          <a:srgbClr val="00A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453835" y="1832683"/>
        <a:ext cx="191130" cy="185821"/>
      </dsp:txXfrm>
    </dsp:sp>
    <dsp:sp modelId="{DE33AB02-D7EF-4143-8FCD-0B5E2345AFFB}">
      <dsp:nvSpPr>
        <dsp:cNvPr id="0" name=""/>
        <dsp:cNvSpPr/>
      </dsp:nvSpPr>
      <dsp:spPr>
        <a:xfrm>
          <a:off x="665920" y="2142385"/>
          <a:ext cx="1766958" cy="707889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7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Граждане: от 2 до 5 тысяч;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ДЛ: от 5 до 50 тысяч;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ЮЛ: от 100 до 200 тысяч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86653" y="2163118"/>
        <a:ext cx="1725492" cy="6664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E323-9F65-4C2D-B7CD-A14205558AA3}">
      <dsp:nvSpPr>
        <dsp:cNvPr id="0" name=""/>
        <dsp:cNvSpPr/>
      </dsp:nvSpPr>
      <dsp:spPr>
        <a:xfrm>
          <a:off x="463720" y="15277"/>
          <a:ext cx="2456199" cy="728861"/>
        </a:xfrm>
        <a:prstGeom prst="roundRect">
          <a:avLst>
            <a:gd name="adj" fmla="val 10000"/>
          </a:avLst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Нарушение НПА при ведении БД</a:t>
          </a:r>
        </a:p>
      </dsp:txBody>
      <dsp:txXfrm>
        <a:off x="485068" y="36625"/>
        <a:ext cx="2413503" cy="686165"/>
      </dsp:txXfrm>
    </dsp:sp>
    <dsp:sp modelId="{3CCED90E-804A-4B98-95F1-C12741701FB8}">
      <dsp:nvSpPr>
        <dsp:cNvPr id="0" name=""/>
        <dsp:cNvSpPr/>
      </dsp:nvSpPr>
      <dsp:spPr>
        <a:xfrm rot="5384607">
          <a:off x="1567225" y="754331"/>
          <a:ext cx="253968" cy="318236"/>
        </a:xfrm>
        <a:prstGeom prst="rightArrow">
          <a:avLst>
            <a:gd name="adj1" fmla="val 60000"/>
            <a:gd name="adj2" fmla="val 50000"/>
          </a:avLst>
        </a:prstGeom>
        <a:solidFill>
          <a:srgbClr val="00A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598567" y="786465"/>
        <a:ext cx="190942" cy="177778"/>
      </dsp:txXfrm>
    </dsp:sp>
    <dsp:sp modelId="{6E460E0D-0F21-4189-A502-1DD464DF343B}">
      <dsp:nvSpPr>
        <dsp:cNvPr id="0" name=""/>
        <dsp:cNvSpPr/>
      </dsp:nvSpPr>
      <dsp:spPr>
        <a:xfrm>
          <a:off x="891194" y="1082761"/>
          <a:ext cx="1610713" cy="70719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ч. 3 ст. 14.1 КоАП РФ</a:t>
          </a:r>
        </a:p>
      </dsp:txBody>
      <dsp:txXfrm>
        <a:off x="911907" y="1103474"/>
        <a:ext cx="1569287" cy="665767"/>
      </dsp:txXfrm>
    </dsp:sp>
    <dsp:sp modelId="{C7F1B22C-4E9C-40B6-AA29-CE9F418DFBAB}">
      <dsp:nvSpPr>
        <dsp:cNvPr id="0" name=""/>
        <dsp:cNvSpPr/>
      </dsp:nvSpPr>
      <dsp:spPr>
        <a:xfrm rot="5400000">
          <a:off x="1563952" y="1807634"/>
          <a:ext cx="265197" cy="318236"/>
        </a:xfrm>
        <a:prstGeom prst="rightArrow">
          <a:avLst>
            <a:gd name="adj1" fmla="val 60000"/>
            <a:gd name="adj2" fmla="val 50000"/>
          </a:avLst>
        </a:prstGeom>
        <a:solidFill>
          <a:srgbClr val="00A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601080" y="1834154"/>
        <a:ext cx="190942" cy="185638"/>
      </dsp:txXfrm>
    </dsp:sp>
    <dsp:sp modelId="{DE33AB02-D7EF-4143-8FCD-0B5E2345AFFB}">
      <dsp:nvSpPr>
        <dsp:cNvPr id="0" name=""/>
        <dsp:cNvSpPr/>
      </dsp:nvSpPr>
      <dsp:spPr>
        <a:xfrm>
          <a:off x="884897" y="2143551"/>
          <a:ext cx="1623307" cy="70719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ДЛ: от 3 до 4 тысяч;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ЮЛ: от 30 до 40 тысяч</a:t>
          </a:r>
        </a:p>
      </dsp:txBody>
      <dsp:txXfrm>
        <a:off x="905610" y="2164264"/>
        <a:ext cx="1581881" cy="665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AC793-B32D-4A9F-9DA2-83D26D197B7A}">
      <dsp:nvSpPr>
        <dsp:cNvPr id="0" name=""/>
        <dsp:cNvSpPr/>
      </dsp:nvSpPr>
      <dsp:spPr>
        <a:xfrm>
          <a:off x="0" y="221040"/>
          <a:ext cx="2103120" cy="2103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ОПЕРАТОР СВЯЗИ</a:t>
          </a:r>
          <a:endParaRPr lang="ru-RU" sz="2500" kern="1200" dirty="0"/>
        </a:p>
      </dsp:txBody>
      <dsp:txXfrm>
        <a:off x="307995" y="529035"/>
        <a:ext cx="1487130" cy="1487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0B32-A362-4B16-ABC6-35ED799790CC}">
      <dsp:nvSpPr>
        <dsp:cNvPr id="0" name=""/>
        <dsp:cNvSpPr/>
      </dsp:nvSpPr>
      <dsp:spPr>
        <a:xfrm flipH="1" flipV="1">
          <a:off x="2444354" y="3322164"/>
          <a:ext cx="39765" cy="4653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7E6B7-DC64-4890-B9CC-9851F8143726}">
      <dsp:nvSpPr>
        <dsp:cNvPr id="0" name=""/>
        <dsp:cNvSpPr/>
      </dsp:nvSpPr>
      <dsp:spPr>
        <a:xfrm>
          <a:off x="196056" y="0"/>
          <a:ext cx="2049528" cy="15434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1905" rIns="3810" bIns="190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271401" y="75345"/>
        <a:ext cx="1898838" cy="1392752"/>
      </dsp:txXfrm>
    </dsp:sp>
    <dsp:sp modelId="{A161A3B3-82EF-4AE7-A587-75811F149A05}">
      <dsp:nvSpPr>
        <dsp:cNvPr id="0" name=""/>
        <dsp:cNvSpPr/>
      </dsp:nvSpPr>
      <dsp:spPr>
        <a:xfrm>
          <a:off x="2452879" y="3626300"/>
          <a:ext cx="31240" cy="161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71C65-1810-4E81-A09C-B17E19383A50}">
      <dsp:nvSpPr>
        <dsp:cNvPr id="0" name=""/>
        <dsp:cNvSpPr/>
      </dsp:nvSpPr>
      <dsp:spPr>
        <a:xfrm>
          <a:off x="205640" y="2000915"/>
          <a:ext cx="2041598" cy="17078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1905" rIns="3810" bIns="190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289011" y="2084286"/>
        <a:ext cx="1874856" cy="1541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AC793-B32D-4A9F-9DA2-83D26D197B7A}">
      <dsp:nvSpPr>
        <dsp:cNvPr id="0" name=""/>
        <dsp:cNvSpPr/>
      </dsp:nvSpPr>
      <dsp:spPr>
        <a:xfrm>
          <a:off x="68225" y="271432"/>
          <a:ext cx="1678752" cy="1672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ОПЕРАТОР СВЯЗИ</a:t>
          </a:r>
          <a:endParaRPr lang="ru-RU" sz="2000" kern="1200" dirty="0"/>
        </a:p>
      </dsp:txBody>
      <dsp:txXfrm>
        <a:off x="314073" y="516377"/>
        <a:ext cx="1187056" cy="1182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BCA83-23F2-4197-AA08-7C844D0F14D2}">
      <dsp:nvSpPr>
        <dsp:cNvPr id="0" name=""/>
        <dsp:cNvSpPr/>
      </dsp:nvSpPr>
      <dsp:spPr>
        <a:xfrm>
          <a:off x="0" y="0"/>
          <a:ext cx="2093337" cy="8373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/>
              </a:solidFill>
            </a:rPr>
            <a:t>3 рабочих дня с момента получения запроса</a:t>
          </a:r>
          <a:endParaRPr lang="ru-RU" sz="1400" b="1" kern="1200" dirty="0"/>
        </a:p>
      </dsp:txBody>
      <dsp:txXfrm>
        <a:off x="418667" y="0"/>
        <a:ext cx="1256003" cy="837334"/>
      </dsp:txXfrm>
    </dsp:sp>
    <dsp:sp modelId="{FA3C7BEA-D2E2-46BC-BE09-662626142587}">
      <dsp:nvSpPr>
        <dsp:cNvPr id="0" name=""/>
        <dsp:cNvSpPr/>
      </dsp:nvSpPr>
      <dsp:spPr>
        <a:xfrm>
          <a:off x="0" y="1545114"/>
          <a:ext cx="2093337" cy="8373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/>
              </a:solidFill>
            </a:rPr>
            <a:t>3 дня до прекращения оказания услуг</a:t>
          </a:r>
          <a:endParaRPr lang="ru-RU" sz="1400" b="1" kern="1200" dirty="0"/>
        </a:p>
      </dsp:txBody>
      <dsp:txXfrm>
        <a:off x="418667" y="1545114"/>
        <a:ext cx="1256003" cy="837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AC793-B32D-4A9F-9DA2-83D26D197B7A}">
      <dsp:nvSpPr>
        <dsp:cNvPr id="0" name=""/>
        <dsp:cNvSpPr/>
      </dsp:nvSpPr>
      <dsp:spPr>
        <a:xfrm>
          <a:off x="0" y="0"/>
          <a:ext cx="2256341" cy="2256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ОПЕРАТОР СВЯЗИ</a:t>
          </a:r>
          <a:endParaRPr lang="ru-RU" sz="2700" kern="1200" dirty="0"/>
        </a:p>
      </dsp:txBody>
      <dsp:txXfrm>
        <a:off x="330433" y="330433"/>
        <a:ext cx="1595475" cy="1595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F758D-D536-4E89-8B56-11F3244F5038}">
      <dsp:nvSpPr>
        <dsp:cNvPr id="0" name=""/>
        <dsp:cNvSpPr/>
      </dsp:nvSpPr>
      <dsp:spPr>
        <a:xfrm>
          <a:off x="1167483" y="638"/>
          <a:ext cx="2130029" cy="8520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Паспорт</a:t>
          </a:r>
          <a:endParaRPr lang="ru-RU" sz="1600" b="1" kern="1200" dirty="0"/>
        </a:p>
      </dsp:txBody>
      <dsp:txXfrm>
        <a:off x="1593489" y="638"/>
        <a:ext cx="1278018" cy="852011"/>
      </dsp:txXfrm>
    </dsp:sp>
    <dsp:sp modelId="{0E87EC24-45F1-436F-BE56-710FEF7648A9}">
      <dsp:nvSpPr>
        <dsp:cNvPr id="0" name=""/>
        <dsp:cNvSpPr/>
      </dsp:nvSpPr>
      <dsp:spPr>
        <a:xfrm>
          <a:off x="1167483" y="971932"/>
          <a:ext cx="2130029" cy="8520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prstClr val="white"/>
              </a:solidFill>
            </a:rPr>
            <a:t>Документ ЭП</a:t>
          </a:r>
          <a:endParaRPr lang="ru-RU" sz="1600" b="1" kern="1200" dirty="0"/>
        </a:p>
      </dsp:txBody>
      <dsp:txXfrm>
        <a:off x="1593489" y="971932"/>
        <a:ext cx="1278018" cy="852011"/>
      </dsp:txXfrm>
    </dsp:sp>
    <dsp:sp modelId="{3D60B571-3C01-40F3-B838-7D9E1AE69D59}">
      <dsp:nvSpPr>
        <dsp:cNvPr id="0" name=""/>
        <dsp:cNvSpPr/>
      </dsp:nvSpPr>
      <dsp:spPr>
        <a:xfrm>
          <a:off x="1167483" y="1943225"/>
          <a:ext cx="2130029" cy="8520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Госуслуги</a:t>
          </a:r>
          <a:endParaRPr lang="ru-RU" sz="1600" b="1" kern="1200" dirty="0"/>
        </a:p>
      </dsp:txBody>
      <dsp:txXfrm>
        <a:off x="1593489" y="1943225"/>
        <a:ext cx="1278018" cy="852011"/>
      </dsp:txXfrm>
    </dsp:sp>
    <dsp:sp modelId="{5545DC81-4BA5-449A-A94E-09477C80CA68}">
      <dsp:nvSpPr>
        <dsp:cNvPr id="0" name=""/>
        <dsp:cNvSpPr/>
      </dsp:nvSpPr>
      <dsp:spPr>
        <a:xfrm>
          <a:off x="1167483" y="2914519"/>
          <a:ext cx="2130029" cy="8520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prstClr val="white"/>
              </a:solidFill>
            </a:rPr>
            <a:t>Личный кабинет </a:t>
          </a:r>
          <a:endParaRPr lang="ru-RU" sz="1600" b="1" kern="1200" dirty="0"/>
        </a:p>
      </dsp:txBody>
      <dsp:txXfrm>
        <a:off x="1593489" y="2914519"/>
        <a:ext cx="1278018" cy="8520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43AF-8B6D-4D29-AA68-3F2252757777}">
      <dsp:nvSpPr>
        <dsp:cNvPr id="0" name=""/>
        <dsp:cNvSpPr/>
      </dsp:nvSpPr>
      <dsp:spPr>
        <a:xfrm rot="5400000">
          <a:off x="-195900" y="197407"/>
          <a:ext cx="1306006" cy="914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п. 25 Правил № 1342</a:t>
          </a:r>
          <a:endParaRPr lang="ru-RU" sz="900" kern="1200" dirty="0"/>
        </a:p>
      </dsp:txBody>
      <dsp:txXfrm rot="-5400000">
        <a:off x="1" y="458608"/>
        <a:ext cx="914204" cy="391802"/>
      </dsp:txXfrm>
    </dsp:sp>
    <dsp:sp modelId="{DDFCCF39-985B-478E-B30B-5887C42611EB}">
      <dsp:nvSpPr>
        <dsp:cNvPr id="0" name=""/>
        <dsp:cNvSpPr/>
      </dsp:nvSpPr>
      <dsp:spPr>
        <a:xfrm rot="5400000">
          <a:off x="3263854" y="-2348143"/>
          <a:ext cx="848904" cy="5548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Абонент предоставляет список пользователей ежеквартально, а в случае изменения этого списка лиц - не позднее 15 дней со дня, когда об этом стало известно</a:t>
          </a:r>
          <a:endParaRPr lang="ru-RU" sz="1300" b="1" kern="1200" dirty="0"/>
        </a:p>
      </dsp:txBody>
      <dsp:txXfrm rot="-5400000">
        <a:off x="914204" y="42947"/>
        <a:ext cx="5506764" cy="766024"/>
      </dsp:txXfrm>
    </dsp:sp>
    <dsp:sp modelId="{E9D783B3-2F84-440A-A7D9-F08C264FA866}">
      <dsp:nvSpPr>
        <dsp:cNvPr id="0" name=""/>
        <dsp:cNvSpPr/>
      </dsp:nvSpPr>
      <dsp:spPr>
        <a:xfrm rot="5400000">
          <a:off x="-195900" y="1304887"/>
          <a:ext cx="1306006" cy="914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п. </a:t>
          </a:r>
          <a:r>
            <a:rPr lang="ru-RU" sz="900" kern="1200" dirty="0" smtClean="0"/>
            <a:t>3 ст. 44 закона «О связи»</a:t>
          </a:r>
          <a:endParaRPr lang="ru-RU" sz="900" kern="1200" dirty="0"/>
        </a:p>
      </dsp:txBody>
      <dsp:txXfrm rot="-5400000">
        <a:off x="1" y="1566088"/>
        <a:ext cx="914204" cy="391802"/>
      </dsp:txXfrm>
    </dsp:sp>
    <dsp:sp modelId="{427020BD-977D-486F-A8EC-FC6B77B28674}">
      <dsp:nvSpPr>
        <dsp:cNvPr id="0" name=""/>
        <dsp:cNvSpPr/>
      </dsp:nvSpPr>
      <dsp:spPr>
        <a:xfrm rot="5400000">
          <a:off x="3263854" y="-1240663"/>
          <a:ext cx="848904" cy="5548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Оператор связи имеет право приостановить оказание услуг связи до устранения нарушения правил</a:t>
          </a:r>
          <a:endParaRPr lang="ru-RU" sz="1300" b="1" kern="1200" dirty="0"/>
        </a:p>
      </dsp:txBody>
      <dsp:txXfrm rot="-5400000">
        <a:off x="914204" y="1150427"/>
        <a:ext cx="5506764" cy="766024"/>
      </dsp:txXfrm>
    </dsp:sp>
    <dsp:sp modelId="{26F5894C-70A2-42F0-A893-338CA9FE21EA}">
      <dsp:nvSpPr>
        <dsp:cNvPr id="0" name=""/>
        <dsp:cNvSpPr/>
      </dsp:nvSpPr>
      <dsp:spPr>
        <a:xfrm rot="5400000">
          <a:off x="-195900" y="2412368"/>
          <a:ext cx="1306006" cy="914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п. </a:t>
          </a:r>
          <a:r>
            <a:rPr lang="ru-RU" sz="900" kern="1200" dirty="0" smtClean="0"/>
            <a:t>3 ст. 44 закона «О связи»</a:t>
          </a:r>
          <a:endParaRPr lang="ru-RU" sz="900" kern="1200" dirty="0"/>
        </a:p>
      </dsp:txBody>
      <dsp:txXfrm rot="-5400000">
        <a:off x="1" y="2673569"/>
        <a:ext cx="914204" cy="391802"/>
      </dsp:txXfrm>
    </dsp:sp>
    <dsp:sp modelId="{E665FA24-27C6-4ED4-B524-4E109A2364B3}">
      <dsp:nvSpPr>
        <dsp:cNvPr id="0" name=""/>
        <dsp:cNvSpPr/>
      </dsp:nvSpPr>
      <dsp:spPr>
        <a:xfrm rot="5400000">
          <a:off x="3263854" y="-133183"/>
          <a:ext cx="848904" cy="5548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В случае </a:t>
          </a:r>
          <a:r>
            <a:rPr lang="ru-RU" sz="1300" b="1" kern="1200" dirty="0" err="1" smtClean="0"/>
            <a:t>неустранения</a:t>
          </a:r>
          <a:r>
            <a:rPr lang="ru-RU" sz="1300" b="1" kern="1200" dirty="0" smtClean="0"/>
            <a:t> такого нарушения в течение 6 месяцев со дня получения пользователем от оператора связи уведомления в письменной форме – вправе расторгнуть договор в одностороннем порядке</a:t>
          </a:r>
          <a:endParaRPr lang="ru-RU" sz="1300" b="1" kern="1200" dirty="0"/>
        </a:p>
      </dsp:txBody>
      <dsp:txXfrm rot="-5400000">
        <a:off x="914204" y="2257907"/>
        <a:ext cx="5506764" cy="7660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E323-9F65-4C2D-B7CD-A14205558AA3}">
      <dsp:nvSpPr>
        <dsp:cNvPr id="0" name=""/>
        <dsp:cNvSpPr/>
      </dsp:nvSpPr>
      <dsp:spPr>
        <a:xfrm>
          <a:off x="371115" y="0"/>
          <a:ext cx="2356569" cy="712761"/>
        </a:xfrm>
        <a:prstGeom prst="roundRect">
          <a:avLst>
            <a:gd name="adj" fmla="val 10000"/>
          </a:avLst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Заключение договора неуполномоченным лицом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91991" y="20876"/>
        <a:ext cx="2314817" cy="671009"/>
      </dsp:txXfrm>
    </dsp:sp>
    <dsp:sp modelId="{3CCED90E-804A-4B98-95F1-C12741701FB8}">
      <dsp:nvSpPr>
        <dsp:cNvPr id="0" name=""/>
        <dsp:cNvSpPr/>
      </dsp:nvSpPr>
      <dsp:spPr>
        <a:xfrm rot="5400000">
          <a:off x="1415757" y="730580"/>
          <a:ext cx="267285" cy="320742"/>
        </a:xfrm>
        <a:prstGeom prst="rightArrow">
          <a:avLst>
            <a:gd name="adj1" fmla="val 60000"/>
            <a:gd name="adj2" fmla="val 50000"/>
          </a:avLst>
        </a:prstGeom>
        <a:solidFill>
          <a:srgbClr val="00A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453177" y="757309"/>
        <a:ext cx="192446" cy="187100"/>
      </dsp:txXfrm>
    </dsp:sp>
    <dsp:sp modelId="{6E460E0D-0F21-4189-A502-1DD464DF343B}">
      <dsp:nvSpPr>
        <dsp:cNvPr id="0" name=""/>
        <dsp:cNvSpPr/>
      </dsp:nvSpPr>
      <dsp:spPr>
        <a:xfrm>
          <a:off x="659839" y="1069142"/>
          <a:ext cx="1779120" cy="712761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Ст. 13.29 КоАП РФ</a:t>
          </a:r>
          <a:endParaRPr lang="ru-RU" sz="1600" kern="1200" dirty="0"/>
        </a:p>
      </dsp:txBody>
      <dsp:txXfrm>
        <a:off x="680715" y="1090018"/>
        <a:ext cx="1737368" cy="671009"/>
      </dsp:txXfrm>
    </dsp:sp>
    <dsp:sp modelId="{C7F1B22C-4E9C-40B6-AA29-CE9F418DFBAB}">
      <dsp:nvSpPr>
        <dsp:cNvPr id="0" name=""/>
        <dsp:cNvSpPr/>
      </dsp:nvSpPr>
      <dsp:spPr>
        <a:xfrm rot="5400000">
          <a:off x="1415757" y="1799723"/>
          <a:ext cx="267285" cy="320742"/>
        </a:xfrm>
        <a:prstGeom prst="rightArrow">
          <a:avLst>
            <a:gd name="adj1" fmla="val 60000"/>
            <a:gd name="adj2" fmla="val 50000"/>
          </a:avLst>
        </a:prstGeom>
        <a:solidFill>
          <a:srgbClr val="00A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453177" y="1826452"/>
        <a:ext cx="192446" cy="187100"/>
      </dsp:txXfrm>
    </dsp:sp>
    <dsp:sp modelId="{DE33AB02-D7EF-4143-8FCD-0B5E2345AFFB}">
      <dsp:nvSpPr>
        <dsp:cNvPr id="0" name=""/>
        <dsp:cNvSpPr/>
      </dsp:nvSpPr>
      <dsp:spPr>
        <a:xfrm>
          <a:off x="659839" y="2138285"/>
          <a:ext cx="1779120" cy="712761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Граждане: от 2 до 5 тысяч;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ДЛ: от 5 до 50 тысяч;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ЮЛ: от 100 до 200 тысяч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80715" y="2159161"/>
        <a:ext cx="1737368" cy="67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1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подготовка кадров в округе: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2014 года: интенсификация работы с резервом категории «руководители» - участие в мероприятиях округа (КС, МРГ, РГ, открытые семинары), в работе комиссий по проверке деятельности ТУ в ЦФО, стажировка в окружном управлении;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мая 2015 года: внедрение в ТУ в ЦФО наставничества, как в отношении вновь принятых сотрудников, так и при их перемещении. Сначала в окружном управлении, затем этот опыт был распространен в регионах;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2015 года: разработана и внедрена программа тестирования сотрудников. На постоянной основе ведется работа по актуализации вопросов и  их дополнению в соответствии с требованиями Минтруда;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2016 года: внедрение Типовой программы стажировки сотрудников – претендентов на замещение вакантной должности заместителя руководителя ТУ;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только самое основное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координации деятельности ТУ в разрезе по сферам деятельности.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выделены следующие основные реперные точки контроля деятельности ТУ по направлениям СМИ, связь и ПД – так называемые «целевые показатели», значения по которым контролируются еженедельно, в том числе и на совещаниях с руководителями ТУ в ЦФО в режиме ВКС.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подготовка кадров в округе: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2014 года: интенсификация работы с резервом категории «руководители» - участие в мероприятиях округа (КС, МРГ, РГ, открытые семинары), в работе комиссий по проверке деятельности ТУ в ЦФО, стажировка в окружном управлении;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мая 2015 года: внедрение в ТУ в ЦФО наставничества, как в отношении вновь принятых сотрудников, так и при их перемещении. Сначала в окружном управлении, затем этот опыт был распространен в регионах;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2015 года: разработана и внедрена программа тестирования сотрудников. На постоянной основе ведется работа по актуализации вопросов и  их дополнению в соответствии с требованиями Минтруда;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2016 года: внедрение Типовой программы стажировки сотрудников – претендентов на замещение вакантной должности заместителя руководителя ТУ;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только самое основное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координации деятельности ТУ в разрезе по сферам деятельности.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выделены следующие основные реперные точки контроля деятельности ТУ по направлениям СМИ, связь и ПД – так называемые «целевые показатели», значения по которым контролируются еженедельно, в том числе и на совещаниях с руководителями ТУ в ЦФО в режиме ВКС.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подготовка кадров в округе: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2014 года: интенсификация работы с резервом категории «руководители» - участие в мероприятиях округа (КС, МРГ, РГ, открытые семинары), в работе комиссий по проверке деятельности ТУ в ЦФО, стажировка в окружном управлении;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мая 2015 года: внедрение в ТУ в ЦФО наставничества, как в отношении вновь принятых сотрудников, так и при их перемещении. Сначала в окружном управлении, затем этот опыт был распространен в регионах;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2015 года: разработана и внедрена программа тестирования сотрудников. На постоянной основе ведется работа по актуализации вопросов и  их дополнению в соответствии с требованиями Минтруда;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2016 года: внедрение Типовой программы стажировки сотрудников – претендентов на замещение вакантной должности заместителя руководителя ТУ;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только самое основное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координации деятельности ТУ в разрезе по сферам деятельности.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выделены следующие основные реперные точки контроля деятельности ТУ по направлениям СМИ, связь и ПД – так называемые «целевые показатели», значения по которым контролируются еженедельно, в том числе и на совещаниях с руководителями ТУ в ЦФО в режиме ВКС.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подготовка кадров в округе: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2014 года: интенсификация работы с резервом категории «руководители» - участие в мероприятиях округа (КС, МРГ, РГ, открытые семинары), в работе комиссий по проверке деятельности ТУ в ЦФО, стажировка в окружном управлении;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мая 2015 года: внедрение в ТУ в ЦФО наставничества, как в отношении вновь принятых сотрудников, так и при их перемещении. Сначала в окружном управлении, затем этот опыт был распространен в регионах;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2015 года: разработана и внедрена программа тестирования сотрудников. На постоянной основе ведется работа по актуализации вопросов и  их дополнению в соответствии с требованиями Минтруда;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2016 года: внедрение Типовой программы стажировки сотрудников – претендентов на замещение вакантной должности заместителя руководителя ТУ;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только самое основное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координации деятельности ТУ в разрезе по сферам деятельности.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выделены следующие основные реперные точки контроля деятельности ТУ по направлениям СМИ, связь и ПД – так называемые «целевые показатели», значения по которым контролируются еженедельно, в том числе и на совещаниях с руководителями ТУ в ЦФО в режиме ВКС.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подготовка кадров в округе: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2014 года: интенсификация работы с резервом категории «руководители» - участие в мероприятиях округа (КС, МРГ, РГ, открытые семинары), в работе комиссий по проверке деятельности ТУ в ЦФО, стажировка в окружном управлении;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мая 2015 года: внедрение в ТУ в ЦФО наставничества, как в отношении вновь принятых сотрудников, так и при их перемещении. Сначала в окружном управлении, затем этот опыт был распространен в регионах;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июня 2015 года: разработана и внедрена программа тестирования сотрудников. На постоянной основе ведется работа по актуализации вопросов и  их дополнению в соответствии с требованиями Минтруда;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2016 года: внедрение Типовой программы стажировки сотрудников – претендентов на замещение вакантной должности заместителя руководителя ТУ;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только самое основное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координации деятельности ТУ в разрезе по сферам деятельности.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выделены следующие основные реперные точки контроля деятельности ТУ по направлениям СМИ, связь и ПД – так называемые «целевые показатели», значения по которым контролируются еженедельно, в том числе и на совещаниях с руководителями ТУ в ЦФО в режиме ВКС.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6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8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1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2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4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44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8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8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8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18" Type="http://schemas.openxmlformats.org/officeDocument/2006/relationships/diagramQuickStyle" Target="../diagrams/quickStyle11.xml"/><Relationship Id="rId3" Type="http://schemas.openxmlformats.org/officeDocument/2006/relationships/image" Target="../media/image28.jpeg"/><Relationship Id="rId21" Type="http://schemas.openxmlformats.org/officeDocument/2006/relationships/image" Target="../media/image31.jpe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17" Type="http://schemas.openxmlformats.org/officeDocument/2006/relationships/diagramLayout" Target="../diagrams/layout11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1.xml"/><Relationship Id="rId20" Type="http://schemas.microsoft.com/office/2007/relationships/diagramDrawing" Target="../diagrams/drawing11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30.jpe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19" Type="http://schemas.openxmlformats.org/officeDocument/2006/relationships/diagramColors" Target="../diagrams/colors11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Relationship Id="rId2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766" y="2365174"/>
            <a:ext cx="717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Требования по обязательной идентификации абонентов сетей подвижной радиотелефонной связи. Пресечение деятельности по незаконному распространению </a:t>
            </a:r>
            <a:r>
              <a:rPr lang="ru-RU" sz="2000" b="1" dirty="0" err="1">
                <a:solidFill>
                  <a:srgbClr val="17375E"/>
                </a:solidFill>
                <a:latin typeface="Arial Narrow" panose="020B0606020202030204" pitchFamily="34" charset="0"/>
              </a:rPr>
              <a:t>sim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-карт. Меры ответственности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318" y="3588585"/>
            <a:ext cx="4833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dirty="0" smtClean="0">
              <a:solidFill>
                <a:srgbClr val="00AEE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Гелемеев Михаил Иванович</a:t>
            </a:r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solidFill>
                  <a:srgbClr val="00AEEF"/>
                </a:solidFill>
                <a:latin typeface="Arial Narrow" panose="020B0606020202030204" pitchFamily="34" charset="0"/>
              </a:rPr>
              <a:t>Заместитель начальника отдела контроля (надзора) в сфере связи</a:t>
            </a:r>
          </a:p>
          <a:p>
            <a:pPr algn="ctr"/>
            <a:r>
              <a:rPr lang="ru-RU" sz="1400" dirty="0">
                <a:solidFill>
                  <a:srgbClr val="00AEEF"/>
                </a:solidFill>
                <a:latin typeface="Arial Narrow" panose="020B0606020202030204" pitchFamily="34" charset="0"/>
              </a:rPr>
              <a:t>Управления Роскомнадзора по Воронежской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9534" y="4622631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Иваново,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ее\Downloads\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818" y="1802047"/>
            <a:ext cx="1721796" cy="129134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0203" y="90872"/>
            <a:ext cx="5418307" cy="688964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Обязанность абонента и право оператора</a:t>
            </a:r>
            <a:endParaRPr lang="ru-RU" sz="2000" dirty="0"/>
          </a:p>
        </p:txBody>
      </p:sp>
      <p:sp>
        <p:nvSpPr>
          <p:cNvPr id="19" name="Дата 3"/>
          <p:cNvSpPr txBox="1">
            <a:spLocks/>
          </p:cNvSpPr>
          <p:nvPr/>
        </p:nvSpPr>
        <p:spPr>
          <a:xfrm>
            <a:off x="8260096" y="4660797"/>
            <a:ext cx="70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10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01395124"/>
              </p:ext>
            </p:extLst>
          </p:nvPr>
        </p:nvGraphicFramePr>
        <p:xfrm>
          <a:off x="434502" y="894945"/>
          <a:ext cx="6462409" cy="352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17" name="Picture 1" descr="F:\Доклады\картинки\dogov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9312" y="2996120"/>
            <a:ext cx="1977956" cy="1186774"/>
          </a:xfrm>
          <a:prstGeom prst="rect">
            <a:avLst/>
          </a:prstGeom>
          <a:noFill/>
        </p:spPr>
      </p:pic>
      <p:pic>
        <p:nvPicPr>
          <p:cNvPr id="9219" name="Picture 3" descr="C:\Users\кее\Downloads\f4a9a5351428b34c96808fd4e8e0bc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2477" y="654488"/>
            <a:ext cx="1215957" cy="1101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7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depositphotos_6337691-stock-photo-gavel-and-sca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80" y="3165391"/>
            <a:ext cx="1289370" cy="12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5-006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21450" y="3708399"/>
            <a:ext cx="1526387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yxptfmpap5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12776"/>
            <a:ext cx="1389703" cy="13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651" y="72631"/>
            <a:ext cx="4044949" cy="587769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Административная ответственность</a:t>
            </a:r>
            <a:endParaRPr lang="ru-RU" sz="2000" dirty="0"/>
          </a:p>
        </p:txBody>
      </p:sp>
      <p:sp>
        <p:nvSpPr>
          <p:cNvPr id="19" name="Дата 3"/>
          <p:cNvSpPr txBox="1">
            <a:spLocks/>
          </p:cNvSpPr>
          <p:nvPr/>
        </p:nvSpPr>
        <p:spPr>
          <a:xfrm>
            <a:off x="8260096" y="4660797"/>
            <a:ext cx="70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11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50061550"/>
              </p:ext>
            </p:extLst>
          </p:nvPr>
        </p:nvGraphicFramePr>
        <p:xfrm>
          <a:off x="-194031" y="1831581"/>
          <a:ext cx="3098800" cy="285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07080073"/>
              </p:ext>
            </p:extLst>
          </p:nvPr>
        </p:nvGraphicFramePr>
        <p:xfrm>
          <a:off x="2688869" y="1809750"/>
          <a:ext cx="3098800" cy="285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782468620"/>
              </p:ext>
            </p:extLst>
          </p:nvPr>
        </p:nvGraphicFramePr>
        <p:xfrm>
          <a:off x="5576296" y="1809750"/>
          <a:ext cx="3393103" cy="285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2" name="Picture 4" descr="E:\zak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28" y="535916"/>
            <a:ext cx="1730022" cy="12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1486137666_rabotniki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0" y="594124"/>
            <a:ext cx="24606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r\Desktop\Доклады\картинки\симм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52" y="466691"/>
            <a:ext cx="2411448" cy="12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6" y="4660797"/>
            <a:ext cx="709303" cy="273844"/>
          </a:xfrm>
        </p:spPr>
        <p:txBody>
          <a:bodyPr/>
          <a:lstStyle/>
          <a:p>
            <a:pPr algn="r"/>
            <a:r>
              <a:rPr lang="ru-RU" sz="16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12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370" y="189158"/>
            <a:ext cx="5889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17375E"/>
                </a:solidFill>
              </a:rPr>
              <a:t>Количество изъятых </a:t>
            </a:r>
            <a:r>
              <a:rPr lang="ru-RU" sz="2000" b="1" dirty="0" smtClean="0">
                <a:solidFill>
                  <a:srgbClr val="17375E"/>
                </a:solidFill>
              </a:rPr>
              <a:t>SIM-карт по операторам связи</a:t>
            </a:r>
            <a:endParaRPr lang="ru-RU" sz="2000" b="1" dirty="0">
              <a:solidFill>
                <a:srgbClr val="17375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7990" y="3487980"/>
            <a:ext cx="2924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17375E"/>
                </a:solidFill>
              </a:rPr>
              <a:t>Количество изъятых SIM-карт</a:t>
            </a:r>
          </a:p>
          <a:p>
            <a:pPr algn="ctr" fontAlgn="b"/>
            <a:r>
              <a:rPr lang="ru-RU" sz="1400" b="1" dirty="0">
                <a:solidFill>
                  <a:srgbClr val="17375E"/>
                </a:solidFill>
              </a:rPr>
              <a:t> (в разрезе по операторам связи</a:t>
            </a:r>
            <a:r>
              <a:rPr lang="ru-RU" sz="1400" b="1" dirty="0" smtClean="0">
                <a:solidFill>
                  <a:srgbClr val="17375E"/>
                </a:solidFill>
              </a:rPr>
              <a:t>) за 1 полугодие 2018 года</a:t>
            </a:r>
            <a:endParaRPr lang="ru-RU" sz="1400" b="1" dirty="0">
              <a:solidFill>
                <a:srgbClr val="17375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113" y="3506466"/>
            <a:ext cx="2924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17375E"/>
                </a:solidFill>
              </a:rPr>
              <a:t>Количество изъятых SIM-карт</a:t>
            </a:r>
          </a:p>
          <a:p>
            <a:pPr algn="ctr" fontAlgn="b"/>
            <a:r>
              <a:rPr lang="ru-RU" sz="1400" b="1" dirty="0">
                <a:solidFill>
                  <a:srgbClr val="17375E"/>
                </a:solidFill>
              </a:rPr>
              <a:t> (в разрезе по операторам связи</a:t>
            </a:r>
            <a:r>
              <a:rPr lang="ru-RU" sz="1400" b="1" dirty="0" smtClean="0">
                <a:solidFill>
                  <a:srgbClr val="17375E"/>
                </a:solidFill>
              </a:rPr>
              <a:t>) в 2017 году</a:t>
            </a:r>
            <a:endParaRPr lang="ru-RU" sz="1400" b="1" dirty="0">
              <a:solidFill>
                <a:srgbClr val="17375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164" y="1508107"/>
            <a:ext cx="991528" cy="9846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Impact" pitchFamily="34" charset="0"/>
              </a:rPr>
              <a:t>ВСЕГО</a:t>
            </a:r>
          </a:p>
          <a:p>
            <a:pPr algn="ctr"/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Impact" pitchFamily="34" charset="0"/>
              </a:rPr>
              <a:t>19628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Impact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9174933"/>
              </p:ext>
            </p:extLst>
          </p:nvPr>
        </p:nvGraphicFramePr>
        <p:xfrm>
          <a:off x="2339399" y="330740"/>
          <a:ext cx="3273461" cy="308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97172112"/>
              </p:ext>
            </p:extLst>
          </p:nvPr>
        </p:nvGraphicFramePr>
        <p:xfrm>
          <a:off x="-249586" y="700361"/>
          <a:ext cx="3760048" cy="308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Овал 15"/>
          <p:cNvSpPr/>
          <p:nvPr/>
        </p:nvSpPr>
        <p:spPr>
          <a:xfrm>
            <a:off x="1299452" y="1751948"/>
            <a:ext cx="991528" cy="9846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ВСЕГО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65037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81591923"/>
              </p:ext>
            </p:extLst>
          </p:nvPr>
        </p:nvGraphicFramePr>
        <p:xfrm>
          <a:off x="6142641" y="681376"/>
          <a:ext cx="2864797" cy="280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49438" y="3521412"/>
            <a:ext cx="2441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7375E"/>
                </a:solidFill>
              </a:rPr>
              <a:t>Количество протоколов по статьям 13.29 и 13.30</a:t>
            </a:r>
            <a:endParaRPr lang="ru-RU" sz="1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2941798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>
          <a:xfrm>
            <a:off x="8260096" y="4660797"/>
            <a:ext cx="709303" cy="273844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553" y="1114409"/>
            <a:ext cx="3793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Мошенники, шантажисты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7958" y="1167113"/>
            <a:ext cx="288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Террористы, вербовщики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732" y="370479"/>
            <a:ext cx="8294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Основные потребители «анонимных» </a:t>
            </a:r>
            <a:r>
              <a:rPr lang="en-US" sz="2000" b="1" dirty="0" smtClean="0">
                <a:solidFill>
                  <a:srgbClr val="17375E"/>
                </a:solidFill>
                <a:latin typeface="Arial Narrow" pitchFamily="34" charset="0"/>
              </a:rPr>
              <a:t>SIM</a:t>
            </a:r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-карт</a:t>
            </a:r>
            <a:endParaRPr lang="ru-RU" sz="20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25602" name="AutoShape 2" descr="https://blog.eway.io/wp-content/uploads/2017/06/ransomware_wannac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blog.eway.io/wp-content/uploads/2017/06/ransomware_wannac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кее\Downloads\ransomware_wannac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394" y="1566152"/>
            <a:ext cx="2692242" cy="2042738"/>
          </a:xfrm>
          <a:prstGeom prst="rect">
            <a:avLst/>
          </a:prstGeom>
          <a:noFill/>
        </p:spPr>
      </p:pic>
      <p:pic>
        <p:nvPicPr>
          <p:cNvPr id="25606" name="Picture 6" descr="C:\Users\кее\Downloads\Rzhev-vy-mogatel-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940" y="1191467"/>
            <a:ext cx="2561616" cy="1443411"/>
          </a:xfrm>
          <a:prstGeom prst="rect">
            <a:avLst/>
          </a:prstGeom>
          <a:noFill/>
        </p:spPr>
      </p:pic>
      <p:pic>
        <p:nvPicPr>
          <p:cNvPr id="25607" name="Picture 7" descr="C:\Users\кее\Downloads\as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9304" y="2621199"/>
            <a:ext cx="1905000" cy="1905000"/>
          </a:xfrm>
          <a:prstGeom prst="rect">
            <a:avLst/>
          </a:prstGeom>
          <a:noFill/>
        </p:spPr>
      </p:pic>
      <p:pic>
        <p:nvPicPr>
          <p:cNvPr id="3074" name="Picture 2" descr="E:\70d7588b17e9a4d1889f6e5b93107ec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483741"/>
            <a:ext cx="2915022" cy="29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51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кее\Downloads\56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91" y="1177375"/>
            <a:ext cx="3849924" cy="2927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81"/>
            <a:ext cx="8453336" cy="937021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Нормативные правовые </a:t>
            </a:r>
            <a:r>
              <a:rPr lang="ru-RU" sz="2000" b="1" dirty="0">
                <a:solidFill>
                  <a:srgbClr val="17375E"/>
                </a:solidFill>
                <a:latin typeface="Arial Narrow" pitchFamily="34" charset="0"/>
              </a:rPr>
              <a:t>акты регулирующие вопросы </a:t>
            </a:r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идентификации </a:t>
            </a:r>
            <a:r>
              <a:rPr lang="ru-RU" sz="2000" b="1" dirty="0">
                <a:solidFill>
                  <a:srgbClr val="17375E"/>
                </a:solidFill>
                <a:latin typeface="Arial Narrow" pitchFamily="34" charset="0"/>
              </a:rPr>
              <a:t>абонентов и пользователей услугами </a:t>
            </a:r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связи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76566" y="1105576"/>
            <a:ext cx="4815190" cy="339495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Федеральный закон от 07.07.2003 № 126-ФЗ «О связи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Постановление </a:t>
            </a:r>
            <a:r>
              <a:rPr lang="ru-RU" dirty="0"/>
              <a:t>Правительства Российской Федерации от 09.12.2014 № 1342 «О порядке оказания услуг телефонной связи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Постановление Правительства Российской Федерации от 27.08.2005 № </a:t>
            </a:r>
            <a:r>
              <a:rPr lang="ru-RU" dirty="0"/>
              <a:t>538 «Об утверждении Правил взаимодействия операторов связи с уполномоченными государственными органами, осуществляющими оперативно-</a:t>
            </a:r>
            <a:r>
              <a:rPr lang="ru-RU" dirty="0" err="1"/>
              <a:t>разыскную</a:t>
            </a:r>
            <a:r>
              <a:rPr lang="ru-RU" dirty="0"/>
              <a:t> деятельность»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Дата 3"/>
          <p:cNvSpPr txBox="1">
            <a:spLocks/>
          </p:cNvSpPr>
          <p:nvPr/>
        </p:nvSpPr>
        <p:spPr>
          <a:xfrm>
            <a:off x="8260096" y="4660797"/>
            <a:ext cx="70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3</a:t>
            </a:r>
            <a:endParaRPr lang="ru-RU" sz="16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ее\Downloads\depositphotos_13828266-3D-business-white-.-Business-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961" y="1434692"/>
            <a:ext cx="1799617" cy="1439342"/>
          </a:xfrm>
          <a:prstGeom prst="rect">
            <a:avLst/>
          </a:prstGeom>
          <a:noFill/>
        </p:spPr>
      </p:pic>
      <p:pic>
        <p:nvPicPr>
          <p:cNvPr id="21505" name="Picture 1" descr="C:\Users\кее\Downloads\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577" y="1293882"/>
            <a:ext cx="1674712" cy="14941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999" y="129781"/>
            <a:ext cx="8360748" cy="937021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В договоре должны быть указаны сведения, идентифицирующие абонента: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6148" y="951780"/>
            <a:ext cx="1760706" cy="4829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Для граждан: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3551" y="2963981"/>
            <a:ext cx="3663950" cy="137306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Фамилия</a:t>
            </a:r>
            <a:r>
              <a:rPr lang="ru-RU" sz="1600" dirty="0"/>
              <a:t>, имя, отчество (при наличии</a:t>
            </a:r>
            <a:r>
              <a:rPr lang="ru-RU" sz="16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Место жительства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Реквизиты </a:t>
            </a:r>
            <a:r>
              <a:rPr lang="ru-RU" sz="1600" dirty="0"/>
              <a:t>документа, удостоверяющего </a:t>
            </a:r>
            <a:r>
              <a:rPr lang="ru-RU" sz="1600" dirty="0" smtClean="0"/>
              <a:t>личность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93211" y="954870"/>
            <a:ext cx="2928034" cy="47982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Для юридических лиц:</a:t>
            </a:r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71493" y="2740112"/>
            <a:ext cx="4372507" cy="17637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Наименование </a:t>
            </a:r>
            <a:r>
              <a:rPr lang="ru-RU" sz="1600" dirty="0"/>
              <a:t>(фирменное наименование) </a:t>
            </a:r>
            <a:r>
              <a:rPr lang="ru-RU" sz="1600" dirty="0" smtClean="0"/>
              <a:t>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Место </a:t>
            </a:r>
            <a:r>
              <a:rPr lang="ru-RU" sz="1600" dirty="0"/>
              <a:t>нахождения (юридический адрес и адрес фактического нахождения</a:t>
            </a:r>
            <a:r>
              <a:rPr lang="ru-RU" sz="16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ОГРН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ИНН</a:t>
            </a:r>
            <a:endParaRPr lang="ru-RU" sz="1600" dirty="0"/>
          </a:p>
        </p:txBody>
      </p:sp>
      <p:sp>
        <p:nvSpPr>
          <p:cNvPr id="19" name="Дата 3"/>
          <p:cNvSpPr txBox="1">
            <a:spLocks/>
          </p:cNvSpPr>
          <p:nvPr/>
        </p:nvSpPr>
        <p:spPr>
          <a:xfrm>
            <a:off x="8260096" y="4660797"/>
            <a:ext cx="70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84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Доклады\картинки\nano-sim-karta-y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695" y="3010390"/>
            <a:ext cx="1196501" cy="1196501"/>
          </a:xfrm>
          <a:prstGeom prst="rect">
            <a:avLst/>
          </a:prstGeom>
          <a:noFill/>
        </p:spPr>
      </p:pic>
      <p:pic>
        <p:nvPicPr>
          <p:cNvPr id="19458" name="Picture 2" descr="F:\Доклады\картинки\DLQDhQ4WsAA-7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89" y="2833135"/>
            <a:ext cx="2071990" cy="167370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" y="78981"/>
            <a:ext cx="6629400" cy="937021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17375E"/>
                </a:solidFill>
                <a:latin typeface="Arial Narrow" pitchFamily="34" charset="0"/>
              </a:rPr>
              <a:t>Порядок начала предоставления услуг мобильной связи</a:t>
            </a:r>
            <a:endParaRPr lang="ru-RU" sz="2000" dirty="0"/>
          </a:p>
        </p:txBody>
      </p:sp>
      <p:sp>
        <p:nvSpPr>
          <p:cNvPr id="19" name="Дата 3"/>
          <p:cNvSpPr txBox="1">
            <a:spLocks/>
          </p:cNvSpPr>
          <p:nvPr/>
        </p:nvSpPr>
        <p:spPr>
          <a:xfrm>
            <a:off x="8260096" y="4660797"/>
            <a:ext cx="70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7" y="1594000"/>
            <a:ext cx="2723477" cy="125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76" y="3138677"/>
            <a:ext cx="3275025" cy="13931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59" y="1454948"/>
            <a:ext cx="1582473" cy="1746177"/>
          </a:xfrm>
          <a:prstGeom prst="rect">
            <a:avLst/>
          </a:prstGeom>
        </p:spPr>
      </p:pic>
      <p:sp>
        <p:nvSpPr>
          <p:cNvPr id="13" name="Стрелка вправо с вырезом 12"/>
          <p:cNvSpPr/>
          <p:nvPr/>
        </p:nvSpPr>
        <p:spPr>
          <a:xfrm rot="2984491">
            <a:off x="2918716" y="2547743"/>
            <a:ext cx="89992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18712422">
            <a:off x="5908821" y="2620315"/>
            <a:ext cx="89992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054" y="775036"/>
            <a:ext cx="2830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1. Заключение договора и</a:t>
            </a:r>
          </a:p>
          <a:p>
            <a:r>
              <a:rPr lang="ru-RU" sz="1600" dirty="0">
                <a:solidFill>
                  <a:prstClr val="black"/>
                </a:solidFill>
              </a:rPr>
              <a:t>в</a:t>
            </a:r>
            <a:r>
              <a:rPr lang="ru-RU" sz="1600" dirty="0" smtClean="0">
                <a:solidFill>
                  <a:prstClr val="black"/>
                </a:solidFill>
              </a:rPr>
              <a:t>несение в него необходимой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информации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8203" y="2487280"/>
            <a:ext cx="2572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2. Проверка достоверности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сведений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8121" y="919934"/>
            <a:ext cx="2018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3. Оказание услуг связи абоненту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3336587" y="875490"/>
            <a:ext cx="3044757" cy="16245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44 126-ФЗ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 связи»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gosuslu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5" y="3352733"/>
            <a:ext cx="3135092" cy="11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6" y="4660797"/>
            <a:ext cx="709303" cy="273844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6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140" y="176901"/>
            <a:ext cx="675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7375E"/>
                </a:solidFill>
                <a:latin typeface="Arial Narrow" pitchFamily="34" charset="0"/>
              </a:rPr>
              <a:t>С </a:t>
            </a:r>
            <a:r>
              <a:rPr lang="ru-RU" b="1" dirty="0">
                <a:solidFill>
                  <a:srgbClr val="17375E"/>
                </a:solidFill>
                <a:latin typeface="Arial Narrow" pitchFamily="34" charset="0"/>
              </a:rPr>
              <a:t>1 </a:t>
            </a:r>
            <a:r>
              <a:rPr lang="ru-RU" b="1" dirty="0" smtClean="0">
                <a:solidFill>
                  <a:srgbClr val="17375E"/>
                </a:solidFill>
                <a:latin typeface="Arial Narrow" pitchFamily="34" charset="0"/>
              </a:rPr>
              <a:t>июня </a:t>
            </a:r>
            <a:r>
              <a:rPr lang="ru-RU" b="1" dirty="0">
                <a:solidFill>
                  <a:srgbClr val="17375E"/>
                </a:solidFill>
                <a:latin typeface="Arial Narrow" pitchFamily="34" charset="0"/>
              </a:rPr>
              <a:t>вступили в силу поправки в Федеральный закон «О связи»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100" y="754382"/>
            <a:ext cx="826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Достоверность сведений подтверждается </a:t>
            </a:r>
            <a:r>
              <a:rPr lang="ru-RU" dirty="0">
                <a:solidFill>
                  <a:prstClr val="black"/>
                </a:solidFill>
              </a:rPr>
              <a:t>одним из следующих </a:t>
            </a:r>
            <a:r>
              <a:rPr lang="ru-RU" dirty="0" smtClean="0">
                <a:solidFill>
                  <a:prstClr val="black"/>
                </a:solidFill>
              </a:rPr>
              <a:t>способов: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E:\DLQDhQ4WsAA-7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1" y="1450064"/>
            <a:ext cx="2631871" cy="21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08f95dade244f349a045ebe64b96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8" y="1077547"/>
            <a:ext cx="3874770" cy="26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как-работает-СМЭВ-150x1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28" y="1077545"/>
            <a:ext cx="1788834" cy="17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72GH47AnehH5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31" y="3065510"/>
            <a:ext cx="1785507" cy="13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6" y="4660797"/>
            <a:ext cx="709303" cy="273844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7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140" y="176901"/>
            <a:ext cx="473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375E"/>
                </a:solidFill>
                <a:latin typeface="Arial Narrow" pitchFamily="34" charset="0"/>
              </a:rPr>
              <a:t>Проверка достоверности сведений об </a:t>
            </a:r>
            <a:r>
              <a:rPr lang="ru-RU" b="1" dirty="0" smtClean="0">
                <a:solidFill>
                  <a:srgbClr val="17375E"/>
                </a:solidFill>
                <a:latin typeface="Arial Narrow" pitchFamily="34" charset="0"/>
              </a:rPr>
              <a:t>абоненте</a:t>
            </a:r>
            <a:endParaRPr lang="ru-RU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9794978"/>
              </p:ext>
            </p:extLst>
          </p:nvPr>
        </p:nvGraphicFramePr>
        <p:xfrm>
          <a:off x="419100" y="609600"/>
          <a:ext cx="3581400" cy="387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8543152"/>
              </p:ext>
            </p:extLst>
          </p:nvPr>
        </p:nvGraphicFramePr>
        <p:xfrm>
          <a:off x="3503200" y="1307866"/>
          <a:ext cx="2103120" cy="232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600524" y="1781059"/>
            <a:ext cx="1286659" cy="1425145"/>
            <a:chOff x="1370578" y="2074821"/>
            <a:chExt cx="1340024" cy="363583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9" name="Стрелка вправо 18"/>
            <p:cNvSpPr/>
            <p:nvPr/>
          </p:nvSpPr>
          <p:spPr>
            <a:xfrm>
              <a:off x="1370578" y="2074821"/>
              <a:ext cx="1340024" cy="36358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право 4"/>
            <p:cNvSpPr/>
            <p:nvPr/>
          </p:nvSpPr>
          <p:spPr>
            <a:xfrm>
              <a:off x="1411103" y="2190626"/>
              <a:ext cx="1180552" cy="171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t" anchorCtr="0">
              <a:noAutofit/>
            </a:bodyPr>
            <a:lstStyle/>
            <a:p>
              <a:pPr marL="0" lvl="1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05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Неподтверждение</a:t>
              </a:r>
              <a:r>
                <a:rPr lang="ru-RU" sz="105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          соответствия пользователя в течение 15 суток</a:t>
              </a:r>
              <a:endParaRPr lang="ru-RU" sz="10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3153724"/>
              </p:ext>
            </p:extLst>
          </p:nvPr>
        </p:nvGraphicFramePr>
        <p:xfrm>
          <a:off x="6545032" y="609244"/>
          <a:ext cx="2484120" cy="37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96100" y="2148500"/>
            <a:ext cx="176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</a:rPr>
              <a:t>Прекращение оказания услуг связи</a:t>
            </a:r>
            <a:endParaRPr lang="ru-RU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6" y="4660797"/>
            <a:ext cx="709303" cy="273844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8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598" y="176903"/>
            <a:ext cx="650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7375E"/>
                </a:solidFill>
                <a:latin typeface="Arial Narrow" pitchFamily="34" charset="0"/>
              </a:rPr>
              <a:t>Способы направления уведомления абоненту о необходимости подтверждения своих данных</a:t>
            </a:r>
            <a:endParaRPr lang="ru-RU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7231227"/>
              </p:ext>
            </p:extLst>
          </p:nvPr>
        </p:nvGraphicFramePr>
        <p:xfrm>
          <a:off x="116732" y="1282780"/>
          <a:ext cx="2103120" cy="194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5" y="1264595"/>
            <a:ext cx="2399723" cy="25778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9826" y="1018567"/>
            <a:ext cx="2612572" cy="58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SMS </a:t>
            </a:r>
            <a:r>
              <a:rPr lang="ru-RU" dirty="0" smtClean="0">
                <a:solidFill>
                  <a:prstClr val="white"/>
                </a:solidFill>
              </a:rPr>
              <a:t>сообщение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(физическое лицо)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9826" y="1675240"/>
            <a:ext cx="2612572" cy="58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Автоинформатор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9826" y="2336034"/>
            <a:ext cx="2612572" cy="58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Электронная почта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9826" y="3006389"/>
            <a:ext cx="2612572" cy="58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Личный кабинет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34411934"/>
              </p:ext>
            </p:extLst>
          </p:nvPr>
        </p:nvGraphicFramePr>
        <p:xfrm>
          <a:off x="1875413" y="1100778"/>
          <a:ext cx="2093337" cy="290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93021" y="99222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абонент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6" y="4660797"/>
            <a:ext cx="709303" cy="273844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9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489" y="176002"/>
            <a:ext cx="404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latin typeface="Arial Narrow" pitchFamily="34" charset="0"/>
              </a:rPr>
              <a:t>Способы подтверждения своих данных:</a:t>
            </a:r>
            <a:endParaRPr lang="ru-RU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5484266"/>
              </p:ext>
            </p:extLst>
          </p:nvPr>
        </p:nvGraphicFramePr>
        <p:xfrm>
          <a:off x="5982511" y="1391056"/>
          <a:ext cx="2455360" cy="22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8" y="1634248"/>
            <a:ext cx="2412604" cy="2278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2765" y="112840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абонент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867712" y="661482"/>
          <a:ext cx="4464996" cy="376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747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19522</TotalTime>
  <Words>1270</Words>
  <Application>Microsoft Office PowerPoint</Application>
  <PresentationFormat>Экран (16:9)</PresentationFormat>
  <Paragraphs>179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2_Тема Office</vt:lpstr>
      <vt:lpstr>Презентация PowerPoint</vt:lpstr>
      <vt:lpstr>Презентация PowerPoint</vt:lpstr>
      <vt:lpstr>Нормативные правовые акты регулирующие вопросы идентификации абонентов и пользователей услугами связи</vt:lpstr>
      <vt:lpstr>В договоре должны быть указаны сведения, идентифицирующие абонента:</vt:lpstr>
      <vt:lpstr>Порядок начала предоставления услуг мобильной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Обязанность абонента и право оператора</vt:lpstr>
      <vt:lpstr>Административная ответственность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Гелемеев Михаил Иванович</dc:creator>
  <cp:lastModifiedBy>onr</cp:lastModifiedBy>
  <cp:revision>608</cp:revision>
  <cp:lastPrinted>2018-08-16T07:55:38Z</cp:lastPrinted>
  <dcterms:created xsi:type="dcterms:W3CDTF">2015-01-29T07:54:40Z</dcterms:created>
  <dcterms:modified xsi:type="dcterms:W3CDTF">2018-08-16T13:31:56Z</dcterms:modified>
</cp:coreProperties>
</file>