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3" r:id="rId3"/>
    <p:sldId id="258" r:id="rId4"/>
    <p:sldId id="271" r:id="rId5"/>
    <p:sldId id="272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5" r:id="rId19"/>
    <p:sldId id="277" r:id="rId20"/>
    <p:sldId id="270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72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39711-0FF6-48D9-9418-4C600905F71D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73403A-0D12-4887-BF3A-148C5EEE99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629472" cy="2939752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</a:rPr>
              <a:t>Соблюдение требований Федерального закона 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№ 77-ФЗ «Об обязательном экземпляре документов» в деятельности редакций СМИ и организаций ТРВ Ивановской области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RKN\Desktop\Калуга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KN\Desktop\Калуга\2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RKN\Desktop\Калуга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692696"/>
            <a:ext cx="4208042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KN\Desktop\Калуга\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RKN\Desktop\Калуга\2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RKN\Desktop\Калуга\2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RKN\Desktop\Калуга\2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РГБ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передачи электронной копии документа необходимо зарегистрироваться в системе: заявки на передачу обязательного экземпляра можно создавать только в личном кабинете пользователя.</a:t>
            </a:r>
          </a:p>
          <a:p>
            <a:pPr marL="0" indent="0" algn="ctr">
              <a:buNone/>
            </a:pPr>
            <a:r>
              <a:rPr lang="ru-RU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необходимо выполнить следующие действия: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форму заявления;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адрес электронной почты, на которую был зарегистрирован личный кабинет; 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квалифицированной электронной подписью заполненное заявление;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подписанная заявка поступит на обработку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направят уведомление о ее статусе на адрес электронной почты, указанный при регистрации.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6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91264" cy="4263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оптимизирована для работы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браузерах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Explorer 11</a:t>
            </a:r>
          </a:p>
          <a:p>
            <a:pPr marL="0" indent="0"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</a:p>
          <a:p>
            <a:pPr marL="0" indent="0"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Mozilla Firefox</a:t>
            </a:r>
          </a:p>
          <a:p>
            <a:pPr marL="0" indent="0"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отображенные в этом списке, могут не поддерживаться системой.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что для корректной работы необходимо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последнюю версию браузера.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492896"/>
            <a:ext cx="288032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RKN\Document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92696"/>
            <a:ext cx="1234404" cy="1234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33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48880"/>
            <a:ext cx="8003232" cy="3975720"/>
          </a:xfrm>
        </p:spPr>
        <p:txBody>
          <a:bodyPr/>
          <a:lstStyle/>
          <a:p>
            <a:pPr marL="342900" indent="-34290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«Отсутствие текстового слоя»</a:t>
            </a:r>
          </a:p>
          <a:p>
            <a:pPr marL="342900" indent="-34290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«Несоответствие текстового слоя содержимому файла» 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«Неверная кодировка текстового слоя»</a:t>
            </a:r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3075" name="Picture 3" descr="C:\Users\RKN\Document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764704"/>
            <a:ext cx="1989584" cy="1989584"/>
          </a:xfrm>
          <a:prstGeom prst="rect">
            <a:avLst/>
          </a:prstGeom>
          <a:noFill/>
        </p:spPr>
      </p:pic>
      <p:pic>
        <p:nvPicPr>
          <p:cNvPr id="3076" name="Picture 4" descr="C:\Users\RKN\Documents\Без назван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05064"/>
            <a:ext cx="2409825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нарушений, выявленных ТУ 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Ивановской области: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91178"/>
              </p:ext>
            </p:extLst>
          </p:nvPr>
        </p:nvGraphicFramePr>
        <p:xfrm>
          <a:off x="1187623" y="2276872"/>
          <a:ext cx="6840760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653"/>
                <a:gridCol w="1710369"/>
                <a:gridCol w="1710369"/>
                <a:gridCol w="1710369"/>
              </a:tblGrid>
              <a:tr h="88339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Федерального закона </a:t>
                      </a:r>
                      <a:b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«Об обязательном экземпляре документов» </a:t>
                      </a:r>
                      <a:b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29.12.1994 N 77-ФЗ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2017</a:t>
                      </a:r>
                      <a:endParaRPr lang="ru-RU" sz="1400" b="1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полугодие 2017</a:t>
                      </a:r>
                      <a:endParaRPr lang="ru-RU" sz="1400" b="1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2018</a:t>
                      </a:r>
                      <a:endParaRPr lang="ru-RU" sz="1400" b="1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6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Печатные СМИ</a:t>
                      </a:r>
                      <a:endParaRPr lang="ru-RU" sz="14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СМИ</a:t>
                      </a:r>
                      <a:endParaRPr lang="ru-RU" sz="14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4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8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Контакты: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3682752" cy="4407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/>
              <a:t>ИТАР-ТАСС:</a:t>
            </a:r>
          </a:p>
          <a:p>
            <a:pPr marL="0" indent="0" algn="ctr">
              <a:buNone/>
            </a:pPr>
            <a:r>
              <a:rPr lang="ru-RU" dirty="0" smtClean="0"/>
              <a:t>Отдел контроля:</a:t>
            </a:r>
          </a:p>
          <a:p>
            <a:pPr marL="0" indent="0" algn="ctr">
              <a:buNone/>
            </a:pPr>
            <a:endParaRPr lang="ru-RU" dirty="0"/>
          </a:p>
          <a:p>
            <a:pPr algn="ctr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+7 (499) 791-01-10 доб.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5127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moriakov_d@tass.ru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+7 (499) 791-01-10 доб.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5110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nikolenko_v@tass.ru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6016" y="1844824"/>
            <a:ext cx="3682752" cy="4551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РГБ: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ctr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+7 (499) 557-04-71</a:t>
            </a:r>
          </a:p>
          <a:p>
            <a:pPr marL="274320" indent="-274320" algn="ctr">
              <a:buClr>
                <a:schemeClr val="accent3"/>
              </a:buClr>
              <a:buSzPct val="95000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oek@rsl.ru</a:t>
            </a:r>
          </a:p>
          <a:p>
            <a:pPr marL="274320" indent="-274320" algn="ctr"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buSzPct val="95000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buSzPct val="95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https://oek.rsl.ru/faq</a:t>
            </a:r>
          </a:p>
          <a:p>
            <a:pPr marL="274320" indent="-274320" algn="ctr">
              <a:buClr>
                <a:schemeClr val="accent3"/>
              </a:buClr>
              <a:buSzPct val="95000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buSzPct val="95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https://oek.rsl.ru/page/roundtable20170323</a:t>
            </a:r>
          </a:p>
          <a:p>
            <a:pPr marL="274320" indent="-274320" algn="ctr">
              <a:buClr>
                <a:schemeClr val="accent3"/>
              </a:buClr>
              <a:buSzPct val="95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buSzPct val="95000"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3960440" cy="4968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628800"/>
            <a:ext cx="3960440" cy="4968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ст. 7 Федерального закона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"Об обязательном экземпляре документов"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29.12.1994 N 77-ФЗ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экземпляров журналов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экземпляров газет</a:t>
            </a:r>
          </a:p>
          <a:p>
            <a:pPr algn="ctr"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88024" y="26369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699792" y="3284984"/>
            <a:ext cx="4104456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3501008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Информационное телеграфное агентство России (ИТАР-ТАСС)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9992" y="5157192"/>
            <a:ext cx="4104456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5226784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орган исполнительной власти в сфере печати, средств массовой информации и массовых коммуникаций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Роспечать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58924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федеральный экземпляр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635896" y="580526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14" y="836712"/>
            <a:ext cx="8335933" cy="12241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Федерального закона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обязательном экземпляре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документов»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29.12.1994 N 77-ФЗ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58" y="2636913"/>
            <a:ext cx="8356014" cy="4076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государственное хранение  передаются материалы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телерадиопродукции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телерадиовещательных организаций</a:t>
            </a:r>
            <a:r>
              <a:rPr lang="en-US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Собственного производства</a:t>
            </a:r>
            <a:r>
              <a:rPr lang="en-US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Созданные по заказу редакции (вещателя)</a:t>
            </a:r>
            <a:r>
              <a:rPr lang="en-US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Материалы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авторские права на которые переданы редакции (вещателю) правообладателями. </a:t>
            </a:r>
            <a:endParaRPr lang="en-US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4386264"/>
            <a:ext cx="3379084" cy="24717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Нарушение установленного законом порядка представления обязательного экземпляра документов, письменных уведомлений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уставов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 редакций или заменяющих их договоров, а равно порядка хранения материалов теле- и радиопередач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влечет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наложение административного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штрафа: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должностных лиц - 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1 000 до 2 000 рублей;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юридических лиц - 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10 000 до 20 000 рублей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792191" cy="8751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Ответственность.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13.23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КоАП РФ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cs typeface="Times New Roman" pitchFamily="18" charset="0"/>
              </a:rPr>
              <a:t> 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п. 2.1 ст. 7 Федерального закона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"Об обязательном экземпляре документов"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29.12.1994 N 77-ФЗ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экземпляр печатного издания в электронной форме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7704" y="2924944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084168" y="2852936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95536" y="3501008"/>
            <a:ext cx="3456384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3501008"/>
            <a:ext cx="3456384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861048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Информационное телеграфное агентство России (ИТАР-ТАСС)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3933056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Российская государственная библиотека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37321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  <a:t>ПРИКАЗ МИНИСТЕРСТВА КУЛЬТУРЫ РФ ОТ 26 ДЕКАБРЯ 2017 Г. N 2227 "ОБ УТВЕРЖДЕНИИ ПОРЯДКА ДОСТАВКИ, ХРАНЕНИЯ, УЧЕТА ОБЯЗАТЕЛЬНОГО ЭКЗЕМПЛЯРА ПЕЧАТНОГО ИЗДАНИЯ В ЭЛЕКТРОННОЙ ФОРМЕ, МЕР ЗАЩИТЫ ПРИ ДОСТАВКЕ ОБЯЗАТЕЛЬНОГО ЭКЗЕМПЛЯРА ПЕЧАТНОГО ИЗДАНИЯ В ЭЛЕКТРОННОЙ ФОРМЕ, ПОРЯДКА КОМПЬЮТЕРНОЙ ОБРАБОТКИ ДАННЫХ ОБЯЗАТЕЛЬНОГО ЭКЗЕМПЛЯРА ПЕЧАТНОГО ИЗДАНИЯ В ЭЛЕКТРОННОЙ ФОРМЕ В ЦЕЛЯХ ИХ КЛАССИФИКАЦИИ И СИСТЕМАТИЗАЦИИ, А ТАКЖЕ ТРЕБОВАНИЙ К ФОРМАТУ ДОСТАВЛЯЕМОГО ФАЙЛА ОБЯЗАТЕЛЬНОГО ЭКЗЕМПЛЯРА ПЕЧАТНОГО ИЗДАНИЯ В ЭЛЕКТРОННОЙ ФОРМЕ"</a:t>
            </a:r>
            <a:endParaRPr lang="ru-RU" sz="12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Направляются в течение семи дней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дня выхода в свет первой партии тиража печатных изданий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Основные требования: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916832"/>
            <a:ext cx="7776864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3516180"/>
            <a:ext cx="6696744" cy="11181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10816" y="3231820"/>
            <a:ext cx="7776864" cy="14024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заверены квалифицированной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подписью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5157192"/>
            <a:ext cx="3744416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195736" y="5373216"/>
            <a:ext cx="4752528" cy="959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91264" cy="2090496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Сайты доставки экземпляра печатного издания в электронной форме: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438912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https://oek.rsl.ru/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РГБ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http://www.bookchamber.ru/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ИТАР-ТАСС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KN\Desktop\Калуг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1215</TotalTime>
  <Words>389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Соблюдение требований Федерального закона  № 77-ФЗ «Об обязательном экземпляре документов» в деятельности редакций СМИ и организаций ТРВ Ивановской области</vt:lpstr>
      <vt:lpstr>Статистика нарушений, выявленных ТУ Роскомнадзора по Ивановской области:</vt:lpstr>
      <vt:lpstr>ст. 7 Федерального закона  "Об обязательном экземпляре документов"  от 29.12.1994 N 77-ФЗ </vt:lpstr>
      <vt:lpstr>Ст. 12 Федерального закона «Об обязательном экземпляре документов» от 29.12.1994 N 77-ФЗ</vt:lpstr>
      <vt:lpstr>Ответственность. ст. 13.23 КоАП РФ</vt:lpstr>
      <vt:lpstr>  п. 2.1 ст. 7 Федерального закона  "Об обязательном экземпляре документов"  от 29.12.1994 N 77-ФЗ</vt:lpstr>
      <vt:lpstr>Основные требования:</vt:lpstr>
      <vt:lpstr>Сайты доставки экземпляра печатного издания в электронной форме: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РГБ</vt:lpstr>
      <vt:lpstr>Презентация PowerPoint</vt:lpstr>
      <vt:lpstr>Ошибки:</vt:lpstr>
      <vt:lpstr>  Контакты: </vt:lpstr>
      <vt:lpstr>Презентация PowerPoint</vt:lpstr>
    </vt:vector>
  </TitlesOfParts>
  <Company>Россвязькомнадзор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Доставка обязательного экземпляра печатного издания в электронной форме</dc:title>
  <dc:creator>RKN</dc:creator>
  <cp:lastModifiedBy>Матюнина Асия Юнировна</cp:lastModifiedBy>
  <cp:revision>30</cp:revision>
  <dcterms:created xsi:type="dcterms:W3CDTF">2018-06-12T11:40:47Z</dcterms:created>
  <dcterms:modified xsi:type="dcterms:W3CDTF">2018-08-20T12:56:37Z</dcterms:modified>
</cp:coreProperties>
</file>