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71" r:id="rId6"/>
    <p:sldId id="289" r:id="rId7"/>
    <p:sldId id="277" r:id="rId8"/>
    <p:sldId id="290" r:id="rId9"/>
    <p:sldId id="284" r:id="rId10"/>
    <p:sldId id="279" r:id="rId11"/>
    <p:sldId id="291" r:id="rId12"/>
    <p:sldId id="288" r:id="rId13"/>
    <p:sldId id="278" r:id="rId14"/>
    <p:sldId id="287" r:id="rId15"/>
    <p:sldId id="281" r:id="rId16"/>
  </p:sldIdLst>
  <p:sldSz cx="9144000" cy="5143500" type="screen16x9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8506" autoAdjust="0"/>
  </p:normalViewPr>
  <p:slideViewPr>
    <p:cSldViewPr snapToGrid="0">
      <p:cViewPr varScale="1">
        <p:scale>
          <a:sx n="90" d="100"/>
          <a:sy n="90" d="100"/>
        </p:scale>
        <p:origin x="426" y="7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effectLst/>
                <a:latin typeface="Arial Narrow" charset="0"/>
                <a:ea typeface="Arial Narrow" charset="0"/>
                <a:cs typeface="Arial Narrow" charset="0"/>
              </a:rPr>
              <a:t>Количество операторов</a:t>
            </a:r>
            <a:r>
              <a:rPr lang="ru-RU" sz="1400" b="1" baseline="0" dirty="0">
                <a:solidFill>
                  <a:schemeClr val="tx2">
                    <a:lumMod val="75000"/>
                  </a:schemeClr>
                </a:solidFill>
                <a:effectLst/>
                <a:latin typeface="Arial Narrow" charset="0"/>
                <a:ea typeface="Arial Narrow" charset="0"/>
                <a:cs typeface="Arial Narrow" charset="0"/>
              </a:rPr>
              <a:t> связи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effectLst/>
                <a:latin typeface="Arial Narrow" charset="0"/>
                <a:ea typeface="Arial Narrow" charset="0"/>
                <a:cs typeface="Arial Narrow" charset="0"/>
              </a:rPr>
              <a:t>, ограничивающих менее 99 % доступа к запрещенным ресурсам </a:t>
            </a:r>
            <a:endParaRPr lang="ru-RU" sz="1600" dirty="0">
              <a:solidFill>
                <a:schemeClr val="tx2">
                  <a:lumMod val="75000"/>
                </a:schemeClr>
              </a:solidFill>
              <a:effectLst/>
              <a:latin typeface="Arial Narrow" charset="0"/>
              <a:ea typeface="Arial Narrow" charset="0"/>
              <a:cs typeface="Arial Narrow" charset="0"/>
            </a:endParaRPr>
          </a:p>
        </c:rich>
      </c:tx>
      <c:layout>
        <c:manualLayout>
          <c:xMode val="edge"/>
          <c:yMode val="edge"/>
          <c:x val="0.1249664729374878"/>
          <c:y val="0.1188908130847477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1251168951063455E-2"/>
          <c:y val="0.1683838224884644"/>
          <c:w val="0.92751683089994719"/>
          <c:h val="0.8316163084549473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ЦФО</c:v>
                </c:pt>
              </c:strCache>
            </c:strRef>
          </c:tx>
          <c:spPr>
            <a:ln w="44450" cap="rnd">
              <a:solidFill>
                <a:srgbClr val="00AEEF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Лист1!$A$2:$A$79</c:f>
              <c:numCache>
                <c:formatCode>m/d/yyyy</c:formatCode>
                <c:ptCount val="78"/>
                <c:pt idx="0">
                  <c:v>42747</c:v>
                </c:pt>
                <c:pt idx="1">
                  <c:v>42754</c:v>
                </c:pt>
                <c:pt idx="2">
                  <c:v>42761</c:v>
                </c:pt>
                <c:pt idx="3">
                  <c:v>42768</c:v>
                </c:pt>
                <c:pt idx="4">
                  <c:v>42775</c:v>
                </c:pt>
                <c:pt idx="5">
                  <c:v>42782</c:v>
                </c:pt>
                <c:pt idx="6">
                  <c:v>42788</c:v>
                </c:pt>
                <c:pt idx="7">
                  <c:v>42796</c:v>
                </c:pt>
                <c:pt idx="8">
                  <c:v>42803</c:v>
                </c:pt>
                <c:pt idx="9">
                  <c:v>42810</c:v>
                </c:pt>
                <c:pt idx="10">
                  <c:v>42817</c:v>
                </c:pt>
                <c:pt idx="11">
                  <c:v>42824</c:v>
                </c:pt>
                <c:pt idx="12">
                  <c:v>42830</c:v>
                </c:pt>
                <c:pt idx="13">
                  <c:v>42837</c:v>
                </c:pt>
                <c:pt idx="14">
                  <c:v>42844</c:v>
                </c:pt>
                <c:pt idx="15">
                  <c:v>42851</c:v>
                </c:pt>
                <c:pt idx="16">
                  <c:v>42859</c:v>
                </c:pt>
                <c:pt idx="17">
                  <c:v>42866</c:v>
                </c:pt>
                <c:pt idx="18">
                  <c:v>42873</c:v>
                </c:pt>
                <c:pt idx="19">
                  <c:v>42880</c:v>
                </c:pt>
                <c:pt idx="20">
                  <c:v>42886</c:v>
                </c:pt>
                <c:pt idx="21">
                  <c:v>42894</c:v>
                </c:pt>
                <c:pt idx="22">
                  <c:v>42901</c:v>
                </c:pt>
                <c:pt idx="23">
                  <c:v>42908</c:v>
                </c:pt>
                <c:pt idx="24">
                  <c:v>42915</c:v>
                </c:pt>
                <c:pt idx="25">
                  <c:v>42922</c:v>
                </c:pt>
                <c:pt idx="26">
                  <c:v>42929</c:v>
                </c:pt>
                <c:pt idx="27">
                  <c:v>42936</c:v>
                </c:pt>
                <c:pt idx="28">
                  <c:v>42943</c:v>
                </c:pt>
                <c:pt idx="29">
                  <c:v>42950</c:v>
                </c:pt>
                <c:pt idx="30">
                  <c:v>42957</c:v>
                </c:pt>
                <c:pt idx="31">
                  <c:v>42964</c:v>
                </c:pt>
                <c:pt idx="32">
                  <c:v>42971</c:v>
                </c:pt>
                <c:pt idx="33">
                  <c:v>42978</c:v>
                </c:pt>
                <c:pt idx="34">
                  <c:v>42985</c:v>
                </c:pt>
                <c:pt idx="35">
                  <c:v>42992</c:v>
                </c:pt>
                <c:pt idx="36">
                  <c:v>42999</c:v>
                </c:pt>
                <c:pt idx="37">
                  <c:v>43006</c:v>
                </c:pt>
                <c:pt idx="38">
                  <c:v>43013</c:v>
                </c:pt>
                <c:pt idx="39">
                  <c:v>43020</c:v>
                </c:pt>
                <c:pt idx="40">
                  <c:v>43027</c:v>
                </c:pt>
                <c:pt idx="41">
                  <c:v>43034</c:v>
                </c:pt>
                <c:pt idx="42">
                  <c:v>43041</c:v>
                </c:pt>
                <c:pt idx="43">
                  <c:v>43048</c:v>
                </c:pt>
                <c:pt idx="44">
                  <c:v>43055</c:v>
                </c:pt>
                <c:pt idx="45">
                  <c:v>43061</c:v>
                </c:pt>
                <c:pt idx="46">
                  <c:v>43068</c:v>
                </c:pt>
                <c:pt idx="47">
                  <c:v>43076</c:v>
                </c:pt>
                <c:pt idx="48">
                  <c:v>43083</c:v>
                </c:pt>
                <c:pt idx="49">
                  <c:v>43090</c:v>
                </c:pt>
                <c:pt idx="50">
                  <c:v>43097</c:v>
                </c:pt>
                <c:pt idx="51">
                  <c:v>43111</c:v>
                </c:pt>
                <c:pt idx="52">
                  <c:v>43118</c:v>
                </c:pt>
                <c:pt idx="53">
                  <c:v>43125</c:v>
                </c:pt>
                <c:pt idx="54">
                  <c:v>43132</c:v>
                </c:pt>
                <c:pt idx="55">
                  <c:v>43139</c:v>
                </c:pt>
                <c:pt idx="56">
                  <c:v>43146</c:v>
                </c:pt>
                <c:pt idx="57">
                  <c:v>43153</c:v>
                </c:pt>
                <c:pt idx="58">
                  <c:v>43160</c:v>
                </c:pt>
                <c:pt idx="59">
                  <c:v>43167</c:v>
                </c:pt>
                <c:pt idx="60">
                  <c:v>43174</c:v>
                </c:pt>
                <c:pt idx="61">
                  <c:v>43181</c:v>
                </c:pt>
                <c:pt idx="62">
                  <c:v>43188</c:v>
                </c:pt>
                <c:pt idx="63">
                  <c:v>43195</c:v>
                </c:pt>
                <c:pt idx="64">
                  <c:v>43202</c:v>
                </c:pt>
                <c:pt idx="65">
                  <c:v>43209</c:v>
                </c:pt>
                <c:pt idx="66">
                  <c:v>43216</c:v>
                </c:pt>
                <c:pt idx="67">
                  <c:v>43223</c:v>
                </c:pt>
                <c:pt idx="68">
                  <c:v>43230</c:v>
                </c:pt>
                <c:pt idx="69">
                  <c:v>43237</c:v>
                </c:pt>
                <c:pt idx="70">
                  <c:v>43244</c:v>
                </c:pt>
                <c:pt idx="71">
                  <c:v>43251</c:v>
                </c:pt>
                <c:pt idx="72">
                  <c:v>43258</c:v>
                </c:pt>
                <c:pt idx="73">
                  <c:v>43265</c:v>
                </c:pt>
                <c:pt idx="74">
                  <c:v>43272</c:v>
                </c:pt>
                <c:pt idx="75">
                  <c:v>43279</c:v>
                </c:pt>
                <c:pt idx="76">
                  <c:v>43286</c:v>
                </c:pt>
                <c:pt idx="77">
                  <c:v>43293</c:v>
                </c:pt>
              </c:numCache>
            </c:numRef>
          </c:cat>
          <c:val>
            <c:numRef>
              <c:f>Лист1!$B$2:$B$79</c:f>
              <c:numCache>
                <c:formatCode>0</c:formatCode>
                <c:ptCount val="78"/>
                <c:pt idx="0">
                  <c:v>247</c:v>
                </c:pt>
                <c:pt idx="1">
                  <c:v>319</c:v>
                </c:pt>
                <c:pt idx="2">
                  <c:v>186</c:v>
                </c:pt>
                <c:pt idx="3">
                  <c:v>151</c:v>
                </c:pt>
                <c:pt idx="4">
                  <c:v>153</c:v>
                </c:pt>
                <c:pt idx="5">
                  <c:v>101</c:v>
                </c:pt>
                <c:pt idx="6">
                  <c:v>91</c:v>
                </c:pt>
                <c:pt idx="7">
                  <c:v>65</c:v>
                </c:pt>
                <c:pt idx="8">
                  <c:v>40</c:v>
                </c:pt>
                <c:pt idx="9">
                  <c:v>34</c:v>
                </c:pt>
                <c:pt idx="10">
                  <c:v>34</c:v>
                </c:pt>
                <c:pt idx="11">
                  <c:v>44</c:v>
                </c:pt>
                <c:pt idx="12">
                  <c:v>36</c:v>
                </c:pt>
                <c:pt idx="13">
                  <c:v>31</c:v>
                </c:pt>
                <c:pt idx="14">
                  <c:v>35</c:v>
                </c:pt>
                <c:pt idx="15">
                  <c:v>44</c:v>
                </c:pt>
                <c:pt idx="16">
                  <c:v>37</c:v>
                </c:pt>
                <c:pt idx="17">
                  <c:v>45</c:v>
                </c:pt>
                <c:pt idx="18">
                  <c:v>40</c:v>
                </c:pt>
                <c:pt idx="19">
                  <c:v>41</c:v>
                </c:pt>
                <c:pt idx="20">
                  <c:v>31</c:v>
                </c:pt>
                <c:pt idx="21">
                  <c:v>54</c:v>
                </c:pt>
                <c:pt idx="22">
                  <c:v>86</c:v>
                </c:pt>
                <c:pt idx="23">
                  <c:v>79</c:v>
                </c:pt>
                <c:pt idx="24">
                  <c:v>82</c:v>
                </c:pt>
                <c:pt idx="25">
                  <c:v>89</c:v>
                </c:pt>
                <c:pt idx="26">
                  <c:v>90</c:v>
                </c:pt>
                <c:pt idx="27">
                  <c:v>88</c:v>
                </c:pt>
                <c:pt idx="28">
                  <c:v>76</c:v>
                </c:pt>
                <c:pt idx="29">
                  <c:v>57</c:v>
                </c:pt>
                <c:pt idx="30">
                  <c:v>62</c:v>
                </c:pt>
                <c:pt idx="31">
                  <c:v>54</c:v>
                </c:pt>
                <c:pt idx="32">
                  <c:v>48</c:v>
                </c:pt>
                <c:pt idx="33">
                  <c:v>50</c:v>
                </c:pt>
                <c:pt idx="34">
                  <c:v>54</c:v>
                </c:pt>
                <c:pt idx="35">
                  <c:v>52</c:v>
                </c:pt>
                <c:pt idx="36">
                  <c:v>48</c:v>
                </c:pt>
                <c:pt idx="37">
                  <c:v>61</c:v>
                </c:pt>
                <c:pt idx="38">
                  <c:v>47</c:v>
                </c:pt>
                <c:pt idx="39">
                  <c:v>30</c:v>
                </c:pt>
                <c:pt idx="40">
                  <c:v>35</c:v>
                </c:pt>
                <c:pt idx="41">
                  <c:v>35</c:v>
                </c:pt>
                <c:pt idx="42">
                  <c:v>16</c:v>
                </c:pt>
                <c:pt idx="43">
                  <c:v>33</c:v>
                </c:pt>
                <c:pt idx="44">
                  <c:v>25</c:v>
                </c:pt>
                <c:pt idx="45">
                  <c:v>28</c:v>
                </c:pt>
                <c:pt idx="46">
                  <c:v>26</c:v>
                </c:pt>
                <c:pt idx="47">
                  <c:v>22</c:v>
                </c:pt>
                <c:pt idx="48">
                  <c:v>50</c:v>
                </c:pt>
                <c:pt idx="49">
                  <c:v>47</c:v>
                </c:pt>
                <c:pt idx="50">
                  <c:v>27</c:v>
                </c:pt>
                <c:pt idx="51">
                  <c:v>29</c:v>
                </c:pt>
                <c:pt idx="52">
                  <c:v>28</c:v>
                </c:pt>
                <c:pt idx="53">
                  <c:v>27</c:v>
                </c:pt>
                <c:pt idx="54">
                  <c:v>41</c:v>
                </c:pt>
                <c:pt idx="55">
                  <c:v>27</c:v>
                </c:pt>
                <c:pt idx="56">
                  <c:v>85</c:v>
                </c:pt>
                <c:pt idx="57">
                  <c:v>45</c:v>
                </c:pt>
                <c:pt idx="58">
                  <c:v>41</c:v>
                </c:pt>
                <c:pt idx="59">
                  <c:v>27</c:v>
                </c:pt>
                <c:pt idx="60">
                  <c:v>54</c:v>
                </c:pt>
                <c:pt idx="61">
                  <c:v>64</c:v>
                </c:pt>
                <c:pt idx="62">
                  <c:v>34</c:v>
                </c:pt>
                <c:pt idx="63">
                  <c:v>42</c:v>
                </c:pt>
                <c:pt idx="64">
                  <c:v>30</c:v>
                </c:pt>
                <c:pt idx="65">
                  <c:v>80</c:v>
                </c:pt>
                <c:pt idx="66">
                  <c:v>49</c:v>
                </c:pt>
                <c:pt idx="67">
                  <c:v>57</c:v>
                </c:pt>
                <c:pt idx="68">
                  <c:v>50</c:v>
                </c:pt>
                <c:pt idx="69">
                  <c:v>41</c:v>
                </c:pt>
                <c:pt idx="70">
                  <c:v>76</c:v>
                </c:pt>
                <c:pt idx="71">
                  <c:v>40</c:v>
                </c:pt>
                <c:pt idx="72">
                  <c:v>33</c:v>
                </c:pt>
                <c:pt idx="73">
                  <c:v>71</c:v>
                </c:pt>
                <c:pt idx="74">
                  <c:v>20</c:v>
                </c:pt>
                <c:pt idx="75">
                  <c:v>28</c:v>
                </c:pt>
                <c:pt idx="76">
                  <c:v>37</c:v>
                </c:pt>
                <c:pt idx="77">
                  <c:v>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6CC-43E4-87F9-3EEA63457B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2812320"/>
        <c:axId val="183013352"/>
      </c:lineChart>
      <c:dateAx>
        <c:axId val="182812320"/>
        <c:scaling>
          <c:orientation val="minMax"/>
        </c:scaling>
        <c:delete val="1"/>
        <c:axPos val="b"/>
        <c:numFmt formatCode="m/d/yyyy" sourceLinked="1"/>
        <c:majorTickMark val="none"/>
        <c:minorTickMark val="none"/>
        <c:tickLblPos val="none"/>
        <c:crossAx val="183013352"/>
        <c:crosses val="autoZero"/>
        <c:auto val="1"/>
        <c:lblOffset val="100"/>
        <c:baseTimeUnit val="days"/>
        <c:majorUnit val="7"/>
        <c:majorTimeUnit val="days"/>
      </c:dateAx>
      <c:valAx>
        <c:axId val="183013352"/>
        <c:scaling>
          <c:orientation val="minMax"/>
        </c:scaling>
        <c:delete val="1"/>
        <c:axPos val="l"/>
        <c:numFmt formatCode="0" sourceLinked="0"/>
        <c:majorTickMark val="none"/>
        <c:minorTickMark val="none"/>
        <c:tickLblPos val="none"/>
        <c:crossAx val="182812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baseline="0" dirty="0">
                <a:solidFill>
                  <a:schemeClr val="tx2">
                    <a:lumMod val="75000"/>
                  </a:schemeClr>
                </a:solidFill>
                <a:effectLst/>
                <a:latin typeface="Arial Narrow" charset="0"/>
                <a:ea typeface="Arial Narrow" charset="0"/>
                <a:cs typeface="Arial Narrow" charset="0"/>
              </a:rPr>
              <a:t>Средняя доля незаблокированных операторами связи запрещенных </a:t>
            </a:r>
            <a:r>
              <a:rPr lang="ru-RU" sz="1400" b="1" i="0" baseline="0" dirty="0" err="1">
                <a:solidFill>
                  <a:schemeClr val="tx2">
                    <a:lumMod val="75000"/>
                  </a:schemeClr>
                </a:solidFill>
                <a:effectLst/>
                <a:latin typeface="Arial Narrow" charset="0"/>
                <a:ea typeface="Arial Narrow" charset="0"/>
                <a:cs typeface="Arial Narrow" charset="0"/>
              </a:rPr>
              <a:t>интернет-ресурсов</a:t>
            </a:r>
            <a:r>
              <a:rPr lang="ru-RU" sz="1400" b="1" i="0" baseline="0" dirty="0">
                <a:solidFill>
                  <a:schemeClr val="tx2">
                    <a:lumMod val="75000"/>
                  </a:schemeClr>
                </a:solidFill>
                <a:effectLst/>
                <a:latin typeface="Arial Narrow" charset="0"/>
                <a:ea typeface="Arial Narrow" charset="0"/>
                <a:cs typeface="Arial Narrow" charset="0"/>
              </a:rPr>
              <a:t>, внесенных в Единый реестр, приходящаяся в среднем на одного оператора связи (%)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/>
              <a:latin typeface="Arial Narrow" charset="0"/>
              <a:ea typeface="Arial Narrow" charset="0"/>
              <a:cs typeface="Arial Narrow" charset="0"/>
            </a:endParaRPr>
          </a:p>
        </c:rich>
      </c:tx>
      <c:layout>
        <c:manualLayout>
          <c:xMode val="edge"/>
          <c:yMode val="edge"/>
          <c:x val="0.12470276089316036"/>
          <c:y val="0.10996198980903239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2098972003499583E-2"/>
          <c:y val="0.41398294844495764"/>
          <c:w val="0.91408617672790637"/>
          <c:h val="0.508576876879404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ЦФО</c:v>
                </c:pt>
              </c:strCache>
            </c:strRef>
          </c:tx>
          <c:spPr>
            <a:ln w="47625" cap="rnd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Лист1!$A$2:$A$79</c:f>
              <c:numCache>
                <c:formatCode>d\-mmm</c:formatCode>
                <c:ptCount val="78"/>
                <c:pt idx="0">
                  <c:v>42747</c:v>
                </c:pt>
                <c:pt idx="1">
                  <c:v>42754</c:v>
                </c:pt>
                <c:pt idx="2">
                  <c:v>42761</c:v>
                </c:pt>
                <c:pt idx="3">
                  <c:v>42768</c:v>
                </c:pt>
                <c:pt idx="4">
                  <c:v>42775</c:v>
                </c:pt>
                <c:pt idx="5">
                  <c:v>42782</c:v>
                </c:pt>
                <c:pt idx="6">
                  <c:v>42788</c:v>
                </c:pt>
                <c:pt idx="7">
                  <c:v>42796</c:v>
                </c:pt>
                <c:pt idx="8">
                  <c:v>42803</c:v>
                </c:pt>
                <c:pt idx="9">
                  <c:v>42810</c:v>
                </c:pt>
                <c:pt idx="10">
                  <c:v>42817</c:v>
                </c:pt>
                <c:pt idx="11">
                  <c:v>42824</c:v>
                </c:pt>
                <c:pt idx="12">
                  <c:v>42830</c:v>
                </c:pt>
                <c:pt idx="13">
                  <c:v>42837</c:v>
                </c:pt>
                <c:pt idx="14">
                  <c:v>42844</c:v>
                </c:pt>
                <c:pt idx="15">
                  <c:v>42851</c:v>
                </c:pt>
                <c:pt idx="16">
                  <c:v>42859</c:v>
                </c:pt>
                <c:pt idx="17">
                  <c:v>42866</c:v>
                </c:pt>
                <c:pt idx="18">
                  <c:v>42873</c:v>
                </c:pt>
                <c:pt idx="19">
                  <c:v>42880</c:v>
                </c:pt>
                <c:pt idx="20">
                  <c:v>42886</c:v>
                </c:pt>
                <c:pt idx="21">
                  <c:v>42894</c:v>
                </c:pt>
                <c:pt idx="22">
                  <c:v>42901</c:v>
                </c:pt>
                <c:pt idx="23">
                  <c:v>42908</c:v>
                </c:pt>
                <c:pt idx="24">
                  <c:v>42915</c:v>
                </c:pt>
                <c:pt idx="25">
                  <c:v>42922</c:v>
                </c:pt>
                <c:pt idx="26">
                  <c:v>42929</c:v>
                </c:pt>
                <c:pt idx="27">
                  <c:v>42936</c:v>
                </c:pt>
                <c:pt idx="28">
                  <c:v>42943</c:v>
                </c:pt>
                <c:pt idx="29">
                  <c:v>42950</c:v>
                </c:pt>
                <c:pt idx="30">
                  <c:v>42957</c:v>
                </c:pt>
                <c:pt idx="31">
                  <c:v>42964</c:v>
                </c:pt>
                <c:pt idx="32">
                  <c:v>42971</c:v>
                </c:pt>
                <c:pt idx="33">
                  <c:v>42978</c:v>
                </c:pt>
                <c:pt idx="34">
                  <c:v>42985</c:v>
                </c:pt>
                <c:pt idx="35">
                  <c:v>42992</c:v>
                </c:pt>
                <c:pt idx="36">
                  <c:v>42999</c:v>
                </c:pt>
                <c:pt idx="37">
                  <c:v>43006</c:v>
                </c:pt>
                <c:pt idx="38">
                  <c:v>43013</c:v>
                </c:pt>
                <c:pt idx="39">
                  <c:v>43020</c:v>
                </c:pt>
                <c:pt idx="40">
                  <c:v>43027</c:v>
                </c:pt>
                <c:pt idx="41">
                  <c:v>43034</c:v>
                </c:pt>
                <c:pt idx="42">
                  <c:v>43041</c:v>
                </c:pt>
                <c:pt idx="43">
                  <c:v>43048</c:v>
                </c:pt>
                <c:pt idx="44">
                  <c:v>43055</c:v>
                </c:pt>
                <c:pt idx="45">
                  <c:v>43061</c:v>
                </c:pt>
                <c:pt idx="46">
                  <c:v>43068</c:v>
                </c:pt>
                <c:pt idx="47">
                  <c:v>43076</c:v>
                </c:pt>
                <c:pt idx="48">
                  <c:v>43083</c:v>
                </c:pt>
                <c:pt idx="49">
                  <c:v>43090</c:v>
                </c:pt>
                <c:pt idx="50">
                  <c:v>43097</c:v>
                </c:pt>
                <c:pt idx="51">
                  <c:v>43111</c:v>
                </c:pt>
                <c:pt idx="52">
                  <c:v>43118</c:v>
                </c:pt>
                <c:pt idx="53">
                  <c:v>43125</c:v>
                </c:pt>
                <c:pt idx="54">
                  <c:v>43132</c:v>
                </c:pt>
                <c:pt idx="55">
                  <c:v>43139</c:v>
                </c:pt>
                <c:pt idx="56">
                  <c:v>43146</c:v>
                </c:pt>
                <c:pt idx="57">
                  <c:v>43153</c:v>
                </c:pt>
                <c:pt idx="58">
                  <c:v>43160</c:v>
                </c:pt>
                <c:pt idx="59">
                  <c:v>43167</c:v>
                </c:pt>
                <c:pt idx="60">
                  <c:v>43174</c:v>
                </c:pt>
                <c:pt idx="61">
                  <c:v>43181</c:v>
                </c:pt>
                <c:pt idx="62">
                  <c:v>43188</c:v>
                </c:pt>
                <c:pt idx="63">
                  <c:v>43195</c:v>
                </c:pt>
                <c:pt idx="64">
                  <c:v>43202</c:v>
                </c:pt>
                <c:pt idx="65">
                  <c:v>43209</c:v>
                </c:pt>
                <c:pt idx="66">
                  <c:v>43216</c:v>
                </c:pt>
                <c:pt idx="67">
                  <c:v>43223</c:v>
                </c:pt>
                <c:pt idx="68">
                  <c:v>43230</c:v>
                </c:pt>
                <c:pt idx="69">
                  <c:v>43237</c:v>
                </c:pt>
                <c:pt idx="70">
                  <c:v>43244</c:v>
                </c:pt>
                <c:pt idx="71">
                  <c:v>43251</c:v>
                </c:pt>
                <c:pt idx="72">
                  <c:v>43258</c:v>
                </c:pt>
                <c:pt idx="73">
                  <c:v>43265</c:v>
                </c:pt>
                <c:pt idx="74">
                  <c:v>43272</c:v>
                </c:pt>
                <c:pt idx="75">
                  <c:v>43279</c:v>
                </c:pt>
                <c:pt idx="76">
                  <c:v>43286</c:v>
                </c:pt>
                <c:pt idx="77">
                  <c:v>43293</c:v>
                </c:pt>
              </c:numCache>
            </c:numRef>
          </c:cat>
          <c:val>
            <c:numRef>
              <c:f>Лист1!$B$2:$B$79</c:f>
              <c:numCache>
                <c:formatCode>0.00</c:formatCode>
                <c:ptCount val="78"/>
                <c:pt idx="0">
                  <c:v>0.06</c:v>
                </c:pt>
                <c:pt idx="1">
                  <c:v>0.06</c:v>
                </c:pt>
                <c:pt idx="2">
                  <c:v>1.52</c:v>
                </c:pt>
                <c:pt idx="3">
                  <c:v>1.03</c:v>
                </c:pt>
                <c:pt idx="4">
                  <c:v>0.97</c:v>
                </c:pt>
                <c:pt idx="5">
                  <c:v>0.44999999999999996</c:v>
                </c:pt>
                <c:pt idx="6">
                  <c:v>0.41000000000000003</c:v>
                </c:pt>
                <c:pt idx="7">
                  <c:v>0.35000000000000003</c:v>
                </c:pt>
                <c:pt idx="8">
                  <c:v>0.33</c:v>
                </c:pt>
                <c:pt idx="9">
                  <c:v>0.27999999999999997</c:v>
                </c:pt>
                <c:pt idx="10">
                  <c:v>0.27999999999999997</c:v>
                </c:pt>
                <c:pt idx="11">
                  <c:v>0.33999999999999997</c:v>
                </c:pt>
                <c:pt idx="12">
                  <c:v>0.2</c:v>
                </c:pt>
                <c:pt idx="13">
                  <c:v>0.11</c:v>
                </c:pt>
                <c:pt idx="14">
                  <c:v>0.15</c:v>
                </c:pt>
                <c:pt idx="15">
                  <c:v>0.16</c:v>
                </c:pt>
                <c:pt idx="16">
                  <c:v>0.16</c:v>
                </c:pt>
                <c:pt idx="17">
                  <c:v>0.15</c:v>
                </c:pt>
                <c:pt idx="18">
                  <c:v>0.15</c:v>
                </c:pt>
                <c:pt idx="19">
                  <c:v>0.22</c:v>
                </c:pt>
                <c:pt idx="20">
                  <c:v>0.13999999999999999</c:v>
                </c:pt>
                <c:pt idx="21">
                  <c:v>0.19</c:v>
                </c:pt>
                <c:pt idx="22">
                  <c:v>0.19</c:v>
                </c:pt>
                <c:pt idx="23">
                  <c:v>0.16999999999999998</c:v>
                </c:pt>
                <c:pt idx="24">
                  <c:v>0.11</c:v>
                </c:pt>
                <c:pt idx="25">
                  <c:v>0.33</c:v>
                </c:pt>
                <c:pt idx="26">
                  <c:v>0.26</c:v>
                </c:pt>
                <c:pt idx="27">
                  <c:v>0.2</c:v>
                </c:pt>
                <c:pt idx="28">
                  <c:v>0.16</c:v>
                </c:pt>
                <c:pt idx="29">
                  <c:v>0.16</c:v>
                </c:pt>
                <c:pt idx="30">
                  <c:v>0.33</c:v>
                </c:pt>
                <c:pt idx="31">
                  <c:v>0.1</c:v>
                </c:pt>
                <c:pt idx="32">
                  <c:v>0.12</c:v>
                </c:pt>
                <c:pt idx="33">
                  <c:v>0.1</c:v>
                </c:pt>
                <c:pt idx="34">
                  <c:v>7.0000000000000007E-2</c:v>
                </c:pt>
                <c:pt idx="35">
                  <c:v>7.0000000000000007E-2</c:v>
                </c:pt>
                <c:pt idx="36">
                  <c:v>7.0000000000000007E-2</c:v>
                </c:pt>
                <c:pt idx="37">
                  <c:v>0.09</c:v>
                </c:pt>
                <c:pt idx="38">
                  <c:v>0.11</c:v>
                </c:pt>
                <c:pt idx="39">
                  <c:v>0.16</c:v>
                </c:pt>
                <c:pt idx="40">
                  <c:v>0.05</c:v>
                </c:pt>
                <c:pt idx="41">
                  <c:v>0.06</c:v>
                </c:pt>
                <c:pt idx="42">
                  <c:v>7.0000000000000007E-2</c:v>
                </c:pt>
                <c:pt idx="43">
                  <c:v>0.04</c:v>
                </c:pt>
                <c:pt idx="44">
                  <c:v>0.09</c:v>
                </c:pt>
                <c:pt idx="45">
                  <c:v>0.09</c:v>
                </c:pt>
                <c:pt idx="46">
                  <c:v>0.06</c:v>
                </c:pt>
                <c:pt idx="47">
                  <c:v>0.13</c:v>
                </c:pt>
                <c:pt idx="48">
                  <c:v>0.28999999999999998</c:v>
                </c:pt>
                <c:pt idx="49">
                  <c:v>0.05</c:v>
                </c:pt>
                <c:pt idx="50">
                  <c:v>0.05</c:v>
                </c:pt>
                <c:pt idx="51">
                  <c:v>0.04</c:v>
                </c:pt>
                <c:pt idx="52">
                  <c:v>0.17</c:v>
                </c:pt>
                <c:pt idx="53">
                  <c:v>0.03</c:v>
                </c:pt>
                <c:pt idx="54">
                  <c:v>0.05</c:v>
                </c:pt>
                <c:pt idx="55">
                  <c:v>0.03</c:v>
                </c:pt>
                <c:pt idx="56">
                  <c:v>0.05</c:v>
                </c:pt>
                <c:pt idx="57">
                  <c:v>0.1</c:v>
                </c:pt>
                <c:pt idx="58">
                  <c:v>0.04</c:v>
                </c:pt>
                <c:pt idx="59">
                  <c:v>0.03</c:v>
                </c:pt>
                <c:pt idx="60">
                  <c:v>0.06</c:v>
                </c:pt>
                <c:pt idx="61">
                  <c:v>0.27</c:v>
                </c:pt>
                <c:pt idx="62">
                  <c:v>0.04</c:v>
                </c:pt>
                <c:pt idx="63">
                  <c:v>0.04</c:v>
                </c:pt>
                <c:pt idx="64">
                  <c:v>0.04</c:v>
                </c:pt>
                <c:pt idx="65">
                  <c:v>0.04</c:v>
                </c:pt>
                <c:pt idx="66">
                  <c:v>0.17</c:v>
                </c:pt>
                <c:pt idx="67">
                  <c:v>0.19</c:v>
                </c:pt>
                <c:pt idx="68">
                  <c:v>7.0000000000000007E-2</c:v>
                </c:pt>
                <c:pt idx="69">
                  <c:v>0.08</c:v>
                </c:pt>
                <c:pt idx="70">
                  <c:v>0.1</c:v>
                </c:pt>
                <c:pt idx="71">
                  <c:v>0.09</c:v>
                </c:pt>
                <c:pt idx="72">
                  <c:v>0.35</c:v>
                </c:pt>
                <c:pt idx="73">
                  <c:v>0.17</c:v>
                </c:pt>
                <c:pt idx="74">
                  <c:v>0.15</c:v>
                </c:pt>
                <c:pt idx="75">
                  <c:v>0.22</c:v>
                </c:pt>
                <c:pt idx="76">
                  <c:v>0.15</c:v>
                </c:pt>
                <c:pt idx="77">
                  <c:v>7.0000000000000007E-2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A90-4896-854D-99D14DFAA44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9050" cap="rnd" cmpd="sng">
              <a:solidFill>
                <a:schemeClr val="bg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Лист1!$A$2:$A$79</c:f>
              <c:numCache>
                <c:formatCode>d\-mmm</c:formatCode>
                <c:ptCount val="78"/>
                <c:pt idx="0">
                  <c:v>42747</c:v>
                </c:pt>
                <c:pt idx="1">
                  <c:v>42754</c:v>
                </c:pt>
                <c:pt idx="2">
                  <c:v>42761</c:v>
                </c:pt>
                <c:pt idx="3">
                  <c:v>42768</c:v>
                </c:pt>
                <c:pt idx="4">
                  <c:v>42775</c:v>
                </c:pt>
                <c:pt idx="5">
                  <c:v>42782</c:v>
                </c:pt>
                <c:pt idx="6">
                  <c:v>42788</c:v>
                </c:pt>
                <c:pt idx="7">
                  <c:v>42796</c:v>
                </c:pt>
                <c:pt idx="8">
                  <c:v>42803</c:v>
                </c:pt>
                <c:pt idx="9">
                  <c:v>42810</c:v>
                </c:pt>
                <c:pt idx="10">
                  <c:v>42817</c:v>
                </c:pt>
                <c:pt idx="11">
                  <c:v>42824</c:v>
                </c:pt>
                <c:pt idx="12">
                  <c:v>42830</c:v>
                </c:pt>
                <c:pt idx="13">
                  <c:v>42837</c:v>
                </c:pt>
                <c:pt idx="14">
                  <c:v>42844</c:v>
                </c:pt>
                <c:pt idx="15">
                  <c:v>42851</c:v>
                </c:pt>
                <c:pt idx="16">
                  <c:v>42859</c:v>
                </c:pt>
                <c:pt idx="17">
                  <c:v>42866</c:v>
                </c:pt>
                <c:pt idx="18">
                  <c:v>42873</c:v>
                </c:pt>
                <c:pt idx="19">
                  <c:v>42880</c:v>
                </c:pt>
                <c:pt idx="20">
                  <c:v>42886</c:v>
                </c:pt>
                <c:pt idx="21">
                  <c:v>42894</c:v>
                </c:pt>
                <c:pt idx="22">
                  <c:v>42901</c:v>
                </c:pt>
                <c:pt idx="23">
                  <c:v>42908</c:v>
                </c:pt>
                <c:pt idx="24">
                  <c:v>42915</c:v>
                </c:pt>
                <c:pt idx="25">
                  <c:v>42922</c:v>
                </c:pt>
                <c:pt idx="26">
                  <c:v>42929</c:v>
                </c:pt>
                <c:pt idx="27">
                  <c:v>42936</c:v>
                </c:pt>
                <c:pt idx="28">
                  <c:v>42943</c:v>
                </c:pt>
                <c:pt idx="29">
                  <c:v>42950</c:v>
                </c:pt>
                <c:pt idx="30">
                  <c:v>42957</c:v>
                </c:pt>
                <c:pt idx="31">
                  <c:v>42964</c:v>
                </c:pt>
                <c:pt idx="32">
                  <c:v>42971</c:v>
                </c:pt>
                <c:pt idx="33">
                  <c:v>42978</c:v>
                </c:pt>
                <c:pt idx="34">
                  <c:v>42985</c:v>
                </c:pt>
                <c:pt idx="35">
                  <c:v>42992</c:v>
                </c:pt>
                <c:pt idx="36">
                  <c:v>42999</c:v>
                </c:pt>
                <c:pt idx="37">
                  <c:v>43006</c:v>
                </c:pt>
                <c:pt idx="38">
                  <c:v>43013</c:v>
                </c:pt>
                <c:pt idx="39">
                  <c:v>43020</c:v>
                </c:pt>
                <c:pt idx="40">
                  <c:v>43027</c:v>
                </c:pt>
                <c:pt idx="41">
                  <c:v>43034</c:v>
                </c:pt>
                <c:pt idx="42">
                  <c:v>43041</c:v>
                </c:pt>
                <c:pt idx="43">
                  <c:v>43048</c:v>
                </c:pt>
                <c:pt idx="44">
                  <c:v>43055</c:v>
                </c:pt>
                <c:pt idx="45">
                  <c:v>43061</c:v>
                </c:pt>
                <c:pt idx="46">
                  <c:v>43068</c:v>
                </c:pt>
                <c:pt idx="47">
                  <c:v>43076</c:v>
                </c:pt>
                <c:pt idx="48">
                  <c:v>43083</c:v>
                </c:pt>
                <c:pt idx="49">
                  <c:v>43090</c:v>
                </c:pt>
                <c:pt idx="50">
                  <c:v>43097</c:v>
                </c:pt>
                <c:pt idx="51">
                  <c:v>43111</c:v>
                </c:pt>
                <c:pt idx="52">
                  <c:v>43118</c:v>
                </c:pt>
                <c:pt idx="53">
                  <c:v>43125</c:v>
                </c:pt>
                <c:pt idx="54">
                  <c:v>43132</c:v>
                </c:pt>
                <c:pt idx="55">
                  <c:v>43139</c:v>
                </c:pt>
                <c:pt idx="56">
                  <c:v>43146</c:v>
                </c:pt>
                <c:pt idx="57">
                  <c:v>43153</c:v>
                </c:pt>
                <c:pt idx="58">
                  <c:v>43160</c:v>
                </c:pt>
                <c:pt idx="59">
                  <c:v>43167</c:v>
                </c:pt>
                <c:pt idx="60">
                  <c:v>43174</c:v>
                </c:pt>
                <c:pt idx="61">
                  <c:v>43181</c:v>
                </c:pt>
                <c:pt idx="62">
                  <c:v>43188</c:v>
                </c:pt>
                <c:pt idx="63">
                  <c:v>43195</c:v>
                </c:pt>
                <c:pt idx="64">
                  <c:v>43202</c:v>
                </c:pt>
                <c:pt idx="65">
                  <c:v>43209</c:v>
                </c:pt>
                <c:pt idx="66">
                  <c:v>43216</c:v>
                </c:pt>
                <c:pt idx="67">
                  <c:v>43223</c:v>
                </c:pt>
                <c:pt idx="68">
                  <c:v>43230</c:v>
                </c:pt>
                <c:pt idx="69">
                  <c:v>43237</c:v>
                </c:pt>
                <c:pt idx="70">
                  <c:v>43244</c:v>
                </c:pt>
                <c:pt idx="71">
                  <c:v>43251</c:v>
                </c:pt>
                <c:pt idx="72">
                  <c:v>43258</c:v>
                </c:pt>
                <c:pt idx="73">
                  <c:v>43265</c:v>
                </c:pt>
                <c:pt idx="74">
                  <c:v>43272</c:v>
                </c:pt>
                <c:pt idx="75">
                  <c:v>43279</c:v>
                </c:pt>
                <c:pt idx="76">
                  <c:v>43286</c:v>
                </c:pt>
                <c:pt idx="77">
                  <c:v>43293</c:v>
                </c:pt>
              </c:numCache>
            </c:numRef>
          </c:cat>
          <c:val>
            <c:numRef>
              <c:f>Лист1!$C$2:$C$79</c:f>
              <c:numCache>
                <c:formatCode>0.00%</c:formatCode>
                <c:ptCount val="78"/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  <c:pt idx="11">
                  <c:v>0.01</c:v>
                </c:pt>
                <c:pt idx="12">
                  <c:v>0.01</c:v>
                </c:pt>
                <c:pt idx="13">
                  <c:v>0.01</c:v>
                </c:pt>
                <c:pt idx="14">
                  <c:v>0.01</c:v>
                </c:pt>
                <c:pt idx="15">
                  <c:v>0.01</c:v>
                </c:pt>
                <c:pt idx="16">
                  <c:v>0.01</c:v>
                </c:pt>
                <c:pt idx="17">
                  <c:v>0.01</c:v>
                </c:pt>
                <c:pt idx="18">
                  <c:v>0.01</c:v>
                </c:pt>
                <c:pt idx="19">
                  <c:v>0.01</c:v>
                </c:pt>
                <c:pt idx="20">
                  <c:v>0.01</c:v>
                </c:pt>
                <c:pt idx="21">
                  <c:v>0.01</c:v>
                </c:pt>
                <c:pt idx="22">
                  <c:v>0.01</c:v>
                </c:pt>
                <c:pt idx="23">
                  <c:v>0.01</c:v>
                </c:pt>
                <c:pt idx="24">
                  <c:v>0.01</c:v>
                </c:pt>
                <c:pt idx="25">
                  <c:v>0.01</c:v>
                </c:pt>
                <c:pt idx="26">
                  <c:v>0.01</c:v>
                </c:pt>
                <c:pt idx="27">
                  <c:v>0.01</c:v>
                </c:pt>
                <c:pt idx="28">
                  <c:v>0.01</c:v>
                </c:pt>
                <c:pt idx="29">
                  <c:v>0.01</c:v>
                </c:pt>
                <c:pt idx="30">
                  <c:v>0.01</c:v>
                </c:pt>
                <c:pt idx="31">
                  <c:v>0.01</c:v>
                </c:pt>
                <c:pt idx="32">
                  <c:v>0.01</c:v>
                </c:pt>
                <c:pt idx="33">
                  <c:v>0.01</c:v>
                </c:pt>
                <c:pt idx="34">
                  <c:v>0.01</c:v>
                </c:pt>
                <c:pt idx="35">
                  <c:v>0.01</c:v>
                </c:pt>
                <c:pt idx="36">
                  <c:v>0.01</c:v>
                </c:pt>
                <c:pt idx="37">
                  <c:v>0.01</c:v>
                </c:pt>
                <c:pt idx="38">
                  <c:v>0.01</c:v>
                </c:pt>
                <c:pt idx="39">
                  <c:v>0.01</c:v>
                </c:pt>
                <c:pt idx="40">
                  <c:v>0.01</c:v>
                </c:pt>
                <c:pt idx="41">
                  <c:v>0.01</c:v>
                </c:pt>
                <c:pt idx="42">
                  <c:v>0.01</c:v>
                </c:pt>
                <c:pt idx="43">
                  <c:v>0.01</c:v>
                </c:pt>
                <c:pt idx="44">
                  <c:v>0.01</c:v>
                </c:pt>
                <c:pt idx="45">
                  <c:v>0.01</c:v>
                </c:pt>
                <c:pt idx="46">
                  <c:v>0.01</c:v>
                </c:pt>
                <c:pt idx="47">
                  <c:v>0.01</c:v>
                </c:pt>
                <c:pt idx="48">
                  <c:v>0.01</c:v>
                </c:pt>
                <c:pt idx="49">
                  <c:v>0.01</c:v>
                </c:pt>
                <c:pt idx="50">
                  <c:v>0.01</c:v>
                </c:pt>
                <c:pt idx="51">
                  <c:v>0.01</c:v>
                </c:pt>
                <c:pt idx="52">
                  <c:v>0.01</c:v>
                </c:pt>
                <c:pt idx="53">
                  <c:v>0.01</c:v>
                </c:pt>
                <c:pt idx="54">
                  <c:v>0.01</c:v>
                </c:pt>
                <c:pt idx="55">
                  <c:v>0.01</c:v>
                </c:pt>
                <c:pt idx="56">
                  <c:v>0.01</c:v>
                </c:pt>
                <c:pt idx="57">
                  <c:v>0.01</c:v>
                </c:pt>
                <c:pt idx="58">
                  <c:v>0.01</c:v>
                </c:pt>
                <c:pt idx="59">
                  <c:v>0.01</c:v>
                </c:pt>
                <c:pt idx="60">
                  <c:v>0.01</c:v>
                </c:pt>
                <c:pt idx="61">
                  <c:v>0.01</c:v>
                </c:pt>
                <c:pt idx="62">
                  <c:v>0.01</c:v>
                </c:pt>
                <c:pt idx="63">
                  <c:v>0.01</c:v>
                </c:pt>
                <c:pt idx="64">
                  <c:v>0.01</c:v>
                </c:pt>
                <c:pt idx="65">
                  <c:v>0.01</c:v>
                </c:pt>
                <c:pt idx="66">
                  <c:v>0.01</c:v>
                </c:pt>
                <c:pt idx="67">
                  <c:v>0.01</c:v>
                </c:pt>
                <c:pt idx="68">
                  <c:v>0.01</c:v>
                </c:pt>
                <c:pt idx="69">
                  <c:v>0.01</c:v>
                </c:pt>
                <c:pt idx="70">
                  <c:v>0.01</c:v>
                </c:pt>
                <c:pt idx="71">
                  <c:v>0.01</c:v>
                </c:pt>
                <c:pt idx="72">
                  <c:v>0.01</c:v>
                </c:pt>
                <c:pt idx="73">
                  <c:v>0.01</c:v>
                </c:pt>
                <c:pt idx="74">
                  <c:v>0.01</c:v>
                </c:pt>
                <c:pt idx="75">
                  <c:v>0.01</c:v>
                </c:pt>
                <c:pt idx="76">
                  <c:v>0.01</c:v>
                </c:pt>
                <c:pt idx="77">
                  <c:v>0.01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A90-4896-854D-99D14DFAA4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2328424"/>
        <c:axId val="182328816"/>
      </c:lineChart>
      <c:dateAx>
        <c:axId val="182328424"/>
        <c:scaling>
          <c:orientation val="minMax"/>
        </c:scaling>
        <c:delete val="1"/>
        <c:axPos val="b"/>
        <c:numFmt formatCode="d\-mmm" sourceLinked="1"/>
        <c:majorTickMark val="none"/>
        <c:minorTickMark val="none"/>
        <c:tickLblPos val="none"/>
        <c:crossAx val="182328816"/>
        <c:crosses val="autoZero"/>
        <c:auto val="1"/>
        <c:lblOffset val="100"/>
        <c:baseTimeUnit val="days"/>
        <c:majorUnit val="7"/>
        <c:majorTimeUnit val="days"/>
      </c:dateAx>
      <c:valAx>
        <c:axId val="182328816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one"/>
        <c:crossAx val="182328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C18D93-7366-4DDF-AE63-7308E0E89A2B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C9E22E-01A5-4BEE-B5E8-5197EBD64CAE}">
      <dgm:prSet phldrT="[Текст]"/>
      <dgm:spPr>
        <a:gradFill rotWithShape="0">
          <a:gsLst>
            <a:gs pos="0">
              <a:schemeClr val="accent1">
                <a:tint val="66000"/>
                <a:satMod val="160000"/>
                <a:lumMod val="3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Способы ограничения доступа</a:t>
          </a:r>
          <a:endParaRPr lang="ru-RU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6DD733D-F889-416F-ADC8-57C82E9929BC}" type="parTrans" cxnId="{ECCCCFA0-910C-4F2B-8FBF-B541DDC6F414}">
      <dgm:prSet/>
      <dgm:spPr/>
      <dgm:t>
        <a:bodyPr/>
        <a:lstStyle/>
        <a:p>
          <a:endParaRPr lang="ru-RU"/>
        </a:p>
      </dgm:t>
    </dgm:pt>
    <dgm:pt modelId="{9FAC500F-9D6D-4457-87B8-4DB778AFE864}" type="sibTrans" cxnId="{ECCCCFA0-910C-4F2B-8FBF-B541DDC6F414}">
      <dgm:prSet/>
      <dgm:spPr/>
      <dgm:t>
        <a:bodyPr/>
        <a:lstStyle/>
        <a:p>
          <a:endParaRPr lang="ru-RU"/>
        </a:p>
      </dgm:t>
    </dgm:pt>
    <dgm:pt modelId="{0F299B07-7130-4B2A-B581-B5C798B5D84C}">
      <dgm:prSet phldrT="[Текст]"/>
      <dgm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pPr algn="just"/>
          <a:r>
            <a:rPr lang="ru-RU" dirty="0" smtClean="0">
              <a:latin typeface="Times New Roman" pitchFamily="18" charset="0"/>
              <a:cs typeface="Times New Roman" pitchFamily="18" charset="0"/>
            </a:rPr>
            <a:t>1) с использованием программ и (или) программно-аппаратных комплексов, позволяющих осуществлять анализ и фильтрацию трафика в сетях связи операторов связи, в том числе выявление указателей страниц сайтов, доменных имен в сети «Интернет», сведения о которых содержатся в выгрузке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B7D077D-4E89-49C4-BBB2-18E0FE67C884}" type="parTrans" cxnId="{E941C06D-FC7A-424F-A395-376CCFE215CE}">
      <dgm:prSet/>
      <dgm:spPr/>
      <dgm:t>
        <a:bodyPr/>
        <a:lstStyle/>
        <a:p>
          <a:endParaRPr lang="ru-RU"/>
        </a:p>
      </dgm:t>
    </dgm:pt>
    <dgm:pt modelId="{4478FDFA-0543-4003-BACD-8E07335D7D82}" type="sibTrans" cxnId="{E941C06D-FC7A-424F-A395-376CCFE215CE}">
      <dgm:prSet/>
      <dgm:spPr/>
      <dgm:t>
        <a:bodyPr/>
        <a:lstStyle/>
        <a:p>
          <a:endParaRPr lang="ru-RU"/>
        </a:p>
      </dgm:t>
    </dgm:pt>
    <dgm:pt modelId="{A0D3AE70-6971-4A73-9E76-8A4105AD4E74}">
      <dgm:prSet phldrT="[Текст]" custT="1"/>
      <dgm:spPr>
        <a:solidFill>
          <a:schemeClr val="accent1">
            <a:tint val="40000"/>
            <a:hueOff val="0"/>
            <a:satOff val="0"/>
            <a:lumOff val="0"/>
            <a:alpha val="97000"/>
          </a:schemeClr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2) </a:t>
          </a:r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посредством получения от выше стоящего оператора связи, уже фильтрованного трафика.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EEDB5D58-FCD5-45F3-99DD-CAAA8984BDC4}" type="parTrans" cxnId="{C94696FC-D687-4D2A-BF3A-D70186543253}">
      <dgm:prSet/>
      <dgm:spPr/>
      <dgm:t>
        <a:bodyPr/>
        <a:lstStyle/>
        <a:p>
          <a:endParaRPr lang="ru-RU"/>
        </a:p>
      </dgm:t>
    </dgm:pt>
    <dgm:pt modelId="{9E1FEF3D-94F7-4C82-89D6-108D5B31498A}" type="sibTrans" cxnId="{C94696FC-D687-4D2A-BF3A-D70186543253}">
      <dgm:prSet/>
      <dgm:spPr/>
      <dgm:t>
        <a:bodyPr/>
        <a:lstStyle/>
        <a:p>
          <a:endParaRPr lang="ru-RU"/>
        </a:p>
      </dgm:t>
    </dgm:pt>
    <dgm:pt modelId="{3C9D0FD1-A12B-49B0-8E34-DC030F4C9756}">
      <dgm:prSet phldrT="[Текст]"/>
      <dgm:spPr>
        <a:gradFill rotWithShape="0">
          <a:gsLst>
            <a:gs pos="0">
              <a:schemeClr val="accent1">
                <a:tint val="66000"/>
                <a:satMod val="160000"/>
                <a:lumMod val="3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Порядок ограничения доступа</a:t>
          </a:r>
          <a:endParaRPr lang="ru-RU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47E358A-ED24-4CB0-AA2A-279EC755D559}" type="parTrans" cxnId="{54473D0A-8308-4081-86F0-EA7018F58FA4}">
      <dgm:prSet/>
      <dgm:spPr/>
      <dgm:t>
        <a:bodyPr/>
        <a:lstStyle/>
        <a:p>
          <a:endParaRPr lang="ru-RU"/>
        </a:p>
      </dgm:t>
    </dgm:pt>
    <dgm:pt modelId="{6DA7B662-D4AE-414E-8D9D-10E1C24D1A6F}" type="sibTrans" cxnId="{54473D0A-8308-4081-86F0-EA7018F58FA4}">
      <dgm:prSet/>
      <dgm:spPr/>
      <dgm:t>
        <a:bodyPr/>
        <a:lstStyle/>
        <a:p>
          <a:endParaRPr lang="ru-RU"/>
        </a:p>
      </dgm:t>
    </dgm:pt>
    <dgm:pt modelId="{9FAA5D44-8E82-4C49-9D3A-AAC345A3C8B6}">
      <dgm:prSet phldrT="[Текст]"/>
      <dgm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интернет-ресурсам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использующим сетевые протоколы, поддерживающие шифрование.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747E330-2682-4D16-975B-AFD1902565B5}" type="parTrans" cxnId="{E1259C2C-4ECE-4FD3-9135-B5051CDACDE8}">
      <dgm:prSet/>
      <dgm:spPr/>
      <dgm:t>
        <a:bodyPr/>
        <a:lstStyle/>
        <a:p>
          <a:endParaRPr lang="ru-RU"/>
        </a:p>
      </dgm:t>
    </dgm:pt>
    <dgm:pt modelId="{36607054-9C21-4F7C-AEF3-411D0B4DE707}" type="sibTrans" cxnId="{E1259C2C-4ECE-4FD3-9135-B5051CDACDE8}">
      <dgm:prSet/>
      <dgm:spPr/>
      <dgm:t>
        <a:bodyPr/>
        <a:lstStyle/>
        <a:p>
          <a:endParaRPr lang="ru-RU"/>
        </a:p>
      </dgm:t>
    </dgm:pt>
    <dgm:pt modelId="{954EA948-2774-40EC-B10B-24B30C806807}">
      <dgm:prSet phldrT="[Текст]"/>
      <dgm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интернет-ресурсам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в случае если блокировке подлежит домен, сетевой адрес или последовательности сетевых адресов на которым размещен ресурс.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64A9D60-8B50-4D56-859D-96FE3477A485}" type="parTrans" cxnId="{530F6FFC-4E0D-4AD7-B415-487F70D8CA3B}">
      <dgm:prSet/>
      <dgm:spPr/>
      <dgm:t>
        <a:bodyPr/>
        <a:lstStyle/>
        <a:p>
          <a:endParaRPr lang="ru-RU"/>
        </a:p>
      </dgm:t>
    </dgm:pt>
    <dgm:pt modelId="{64F09BEC-4BC5-443B-A718-786920890E73}" type="sibTrans" cxnId="{530F6FFC-4E0D-4AD7-B415-487F70D8CA3B}">
      <dgm:prSet/>
      <dgm:spPr/>
      <dgm:t>
        <a:bodyPr/>
        <a:lstStyle/>
        <a:p>
          <a:endParaRPr lang="ru-RU"/>
        </a:p>
      </dgm:t>
    </dgm:pt>
    <dgm:pt modelId="{459E2CCD-BCAA-4AB5-BF65-C2856C94A930}" type="pres">
      <dgm:prSet presAssocID="{69C18D93-7366-4DDF-AE63-7308E0E89A2B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781F218-5241-4BFB-A65A-F123E9E8CFED}" type="pres">
      <dgm:prSet presAssocID="{74C9E22E-01A5-4BEE-B5E8-5197EBD64CAE}" presName="posSpace" presStyleCnt="0"/>
      <dgm:spPr/>
    </dgm:pt>
    <dgm:pt modelId="{F1BA09D7-FFF8-41A9-88FD-859751A16114}" type="pres">
      <dgm:prSet presAssocID="{74C9E22E-01A5-4BEE-B5E8-5197EBD64CAE}" presName="vertFlow" presStyleCnt="0"/>
      <dgm:spPr/>
    </dgm:pt>
    <dgm:pt modelId="{C765F5B7-60C6-4D9D-87C1-A8DFAC155621}" type="pres">
      <dgm:prSet presAssocID="{74C9E22E-01A5-4BEE-B5E8-5197EBD64CAE}" presName="topSpace" presStyleCnt="0"/>
      <dgm:spPr/>
    </dgm:pt>
    <dgm:pt modelId="{7B9E844C-FC36-4A58-AD3A-8034E1E76B99}" type="pres">
      <dgm:prSet presAssocID="{74C9E22E-01A5-4BEE-B5E8-5197EBD64CAE}" presName="firstComp" presStyleCnt="0"/>
      <dgm:spPr/>
    </dgm:pt>
    <dgm:pt modelId="{472AB7EE-C6E7-48EC-AAA2-C4084F2BD90D}" type="pres">
      <dgm:prSet presAssocID="{74C9E22E-01A5-4BEE-B5E8-5197EBD64CAE}" presName="firstChild" presStyleLbl="bgAccFollowNode1" presStyleIdx="0" presStyleCnt="4" custScaleX="123834" custLinFactNeighborX="28064" custLinFactNeighborY="-36836"/>
      <dgm:spPr/>
      <dgm:t>
        <a:bodyPr/>
        <a:lstStyle/>
        <a:p>
          <a:endParaRPr lang="ru-RU"/>
        </a:p>
      </dgm:t>
    </dgm:pt>
    <dgm:pt modelId="{51875166-C0F8-459B-B3D6-24081738E7F6}" type="pres">
      <dgm:prSet presAssocID="{74C9E22E-01A5-4BEE-B5E8-5197EBD64CAE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E875D-784E-4CCD-A254-8F8B02FABA75}" type="pres">
      <dgm:prSet presAssocID="{A0D3AE70-6971-4A73-9E76-8A4105AD4E74}" presName="comp" presStyleCnt="0"/>
      <dgm:spPr/>
    </dgm:pt>
    <dgm:pt modelId="{AD8290B4-99EB-40ED-B590-6D0CA2711219}" type="pres">
      <dgm:prSet presAssocID="{A0D3AE70-6971-4A73-9E76-8A4105AD4E74}" presName="child" presStyleLbl="bgAccFollowNode1" presStyleIdx="1" presStyleCnt="4" custScaleX="67683" custScaleY="101254" custLinFactX="34063" custLinFactY="-22085" custLinFactNeighborX="100000" custLinFactNeighborY="-100000"/>
      <dgm:spPr/>
      <dgm:t>
        <a:bodyPr/>
        <a:lstStyle/>
        <a:p>
          <a:endParaRPr lang="ru-RU"/>
        </a:p>
      </dgm:t>
    </dgm:pt>
    <dgm:pt modelId="{8643162D-28DA-4DE3-BDB2-1DA0F178E00B}" type="pres">
      <dgm:prSet presAssocID="{A0D3AE70-6971-4A73-9E76-8A4105AD4E74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769D9-154C-4A6F-A161-2EAF776331F3}" type="pres">
      <dgm:prSet presAssocID="{74C9E22E-01A5-4BEE-B5E8-5197EBD64CAE}" presName="negSpace" presStyleCnt="0"/>
      <dgm:spPr/>
    </dgm:pt>
    <dgm:pt modelId="{D4C92E99-748A-4AC8-8253-60A4DC255E29}" type="pres">
      <dgm:prSet presAssocID="{74C9E22E-01A5-4BEE-B5E8-5197EBD64CAE}" presName="circle" presStyleLbl="node1" presStyleIdx="0" presStyleCnt="2" custLinFactNeighborX="-13843" custLinFactNeighborY="3829"/>
      <dgm:spPr/>
      <dgm:t>
        <a:bodyPr/>
        <a:lstStyle/>
        <a:p>
          <a:endParaRPr lang="ru-RU"/>
        </a:p>
      </dgm:t>
    </dgm:pt>
    <dgm:pt modelId="{26977E26-1F8B-4380-AEA4-8CC3D1FD5E51}" type="pres">
      <dgm:prSet presAssocID="{9FAC500F-9D6D-4457-87B8-4DB778AFE864}" presName="transSpace" presStyleCnt="0"/>
      <dgm:spPr/>
    </dgm:pt>
    <dgm:pt modelId="{3BAB18D6-DEA0-49FA-9F50-9AD702892B93}" type="pres">
      <dgm:prSet presAssocID="{3C9D0FD1-A12B-49B0-8E34-DC030F4C9756}" presName="posSpace" presStyleCnt="0"/>
      <dgm:spPr/>
    </dgm:pt>
    <dgm:pt modelId="{FF1B4178-9726-4FA6-83EB-A0E2C9AD9873}" type="pres">
      <dgm:prSet presAssocID="{3C9D0FD1-A12B-49B0-8E34-DC030F4C9756}" presName="vertFlow" presStyleCnt="0"/>
      <dgm:spPr/>
    </dgm:pt>
    <dgm:pt modelId="{819A7088-E13F-4C30-920B-2C09CF83A101}" type="pres">
      <dgm:prSet presAssocID="{3C9D0FD1-A12B-49B0-8E34-DC030F4C9756}" presName="topSpace" presStyleCnt="0"/>
      <dgm:spPr/>
    </dgm:pt>
    <dgm:pt modelId="{D980198F-F403-40FC-BD33-7CF1C33FC1DC}" type="pres">
      <dgm:prSet presAssocID="{3C9D0FD1-A12B-49B0-8E34-DC030F4C9756}" presName="firstComp" presStyleCnt="0"/>
      <dgm:spPr/>
    </dgm:pt>
    <dgm:pt modelId="{BD15E8D2-CB4D-4A9C-AA09-76EF54DEE59D}" type="pres">
      <dgm:prSet presAssocID="{3C9D0FD1-A12B-49B0-8E34-DC030F4C9756}" presName="firstChild" presStyleLbl="bgAccFollowNode1" presStyleIdx="2" presStyleCnt="4" custScaleX="94200" custScaleY="79505" custLinFactX="-55234" custLinFactNeighborX="-100000" custLinFactNeighborY="93951"/>
      <dgm:spPr/>
      <dgm:t>
        <a:bodyPr/>
        <a:lstStyle/>
        <a:p>
          <a:endParaRPr lang="ru-RU"/>
        </a:p>
      </dgm:t>
    </dgm:pt>
    <dgm:pt modelId="{215C8D11-EEAB-47F9-9313-354A02B30D41}" type="pres">
      <dgm:prSet presAssocID="{3C9D0FD1-A12B-49B0-8E34-DC030F4C9756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B625F-88DA-4FE9-996E-A4D943FC1BD5}" type="pres">
      <dgm:prSet presAssocID="{954EA948-2774-40EC-B10B-24B30C806807}" presName="comp" presStyleCnt="0"/>
      <dgm:spPr/>
    </dgm:pt>
    <dgm:pt modelId="{64E7A907-FAC1-4A17-A702-D2B5A93A4F67}" type="pres">
      <dgm:prSet presAssocID="{954EA948-2774-40EC-B10B-24B30C806807}" presName="child" presStyleLbl="bgAccFollowNode1" presStyleIdx="3" presStyleCnt="4" custScaleX="114883" custScaleY="78720" custLinFactNeighborX="-55600" custLinFactNeighborY="35736"/>
      <dgm:spPr/>
      <dgm:t>
        <a:bodyPr/>
        <a:lstStyle/>
        <a:p>
          <a:endParaRPr lang="ru-RU"/>
        </a:p>
      </dgm:t>
    </dgm:pt>
    <dgm:pt modelId="{CFD1F1F7-3A8D-472B-A64C-E258C81BDA04}" type="pres">
      <dgm:prSet presAssocID="{954EA948-2774-40EC-B10B-24B30C806807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46428-82CD-4FF2-A11E-6E902EA65A41}" type="pres">
      <dgm:prSet presAssocID="{3C9D0FD1-A12B-49B0-8E34-DC030F4C9756}" presName="negSpace" presStyleCnt="0"/>
      <dgm:spPr/>
    </dgm:pt>
    <dgm:pt modelId="{09886C1A-8601-421F-89D9-760EDB3FDB35}" type="pres">
      <dgm:prSet presAssocID="{3C9D0FD1-A12B-49B0-8E34-DC030F4C9756}" presName="circle" presStyleLbl="node1" presStyleIdx="1" presStyleCnt="2" custLinFactX="-70031" custLinFactY="21973" custLinFactNeighborX="-100000" custLinFactNeighborY="100000"/>
      <dgm:spPr/>
      <dgm:t>
        <a:bodyPr/>
        <a:lstStyle/>
        <a:p>
          <a:endParaRPr lang="ru-RU"/>
        </a:p>
      </dgm:t>
    </dgm:pt>
  </dgm:ptLst>
  <dgm:cxnLst>
    <dgm:cxn modelId="{C94696FC-D687-4D2A-BF3A-D70186543253}" srcId="{74C9E22E-01A5-4BEE-B5E8-5197EBD64CAE}" destId="{A0D3AE70-6971-4A73-9E76-8A4105AD4E74}" srcOrd="1" destOrd="0" parTransId="{EEDB5D58-FCD5-45F3-99DD-CAAA8984BDC4}" sibTransId="{9E1FEF3D-94F7-4C82-89D6-108D5B31498A}"/>
    <dgm:cxn modelId="{3D9FA131-07DF-49BC-B0C4-310559EAA47B}" type="presOf" srcId="{A0D3AE70-6971-4A73-9E76-8A4105AD4E74}" destId="{AD8290B4-99EB-40ED-B590-6D0CA2711219}" srcOrd="0" destOrd="0" presId="urn:microsoft.com/office/officeart/2005/8/layout/hList9"/>
    <dgm:cxn modelId="{ECCCCFA0-910C-4F2B-8FBF-B541DDC6F414}" srcId="{69C18D93-7366-4DDF-AE63-7308E0E89A2B}" destId="{74C9E22E-01A5-4BEE-B5E8-5197EBD64CAE}" srcOrd="0" destOrd="0" parTransId="{46DD733D-F889-416F-ADC8-57C82E9929BC}" sibTransId="{9FAC500F-9D6D-4457-87B8-4DB778AFE864}"/>
    <dgm:cxn modelId="{1F1B9338-7648-44B8-A973-99A8BF9CE6CA}" type="presOf" srcId="{3C9D0FD1-A12B-49B0-8E34-DC030F4C9756}" destId="{09886C1A-8601-421F-89D9-760EDB3FDB35}" srcOrd="0" destOrd="0" presId="urn:microsoft.com/office/officeart/2005/8/layout/hList9"/>
    <dgm:cxn modelId="{E941C06D-FC7A-424F-A395-376CCFE215CE}" srcId="{74C9E22E-01A5-4BEE-B5E8-5197EBD64CAE}" destId="{0F299B07-7130-4B2A-B581-B5C798B5D84C}" srcOrd="0" destOrd="0" parTransId="{7B7D077D-4E89-49C4-BBB2-18E0FE67C884}" sibTransId="{4478FDFA-0543-4003-BACD-8E07335D7D82}"/>
    <dgm:cxn modelId="{6C8BB451-84A9-468F-9F99-B61ABA906278}" type="presOf" srcId="{0F299B07-7130-4B2A-B581-B5C798B5D84C}" destId="{51875166-C0F8-459B-B3D6-24081738E7F6}" srcOrd="1" destOrd="0" presId="urn:microsoft.com/office/officeart/2005/8/layout/hList9"/>
    <dgm:cxn modelId="{676BFBE1-9C88-4857-8EBA-681675012BFC}" type="presOf" srcId="{A0D3AE70-6971-4A73-9E76-8A4105AD4E74}" destId="{8643162D-28DA-4DE3-BDB2-1DA0F178E00B}" srcOrd="1" destOrd="0" presId="urn:microsoft.com/office/officeart/2005/8/layout/hList9"/>
    <dgm:cxn modelId="{E1259C2C-4ECE-4FD3-9135-B5051CDACDE8}" srcId="{3C9D0FD1-A12B-49B0-8E34-DC030F4C9756}" destId="{9FAA5D44-8E82-4C49-9D3A-AAC345A3C8B6}" srcOrd="0" destOrd="0" parTransId="{9747E330-2682-4D16-975B-AFD1902565B5}" sibTransId="{36607054-9C21-4F7C-AEF3-411D0B4DE707}"/>
    <dgm:cxn modelId="{DA39467C-72A7-410A-ADE9-7929641F8777}" type="presOf" srcId="{9FAA5D44-8E82-4C49-9D3A-AAC345A3C8B6}" destId="{BD15E8D2-CB4D-4A9C-AA09-76EF54DEE59D}" srcOrd="0" destOrd="0" presId="urn:microsoft.com/office/officeart/2005/8/layout/hList9"/>
    <dgm:cxn modelId="{54473D0A-8308-4081-86F0-EA7018F58FA4}" srcId="{69C18D93-7366-4DDF-AE63-7308E0E89A2B}" destId="{3C9D0FD1-A12B-49B0-8E34-DC030F4C9756}" srcOrd="1" destOrd="0" parTransId="{C47E358A-ED24-4CB0-AA2A-279EC755D559}" sibTransId="{6DA7B662-D4AE-414E-8D9D-10E1C24D1A6F}"/>
    <dgm:cxn modelId="{B4D6791A-0639-4359-8239-721AD6AC668A}" type="presOf" srcId="{954EA948-2774-40EC-B10B-24B30C806807}" destId="{CFD1F1F7-3A8D-472B-A64C-E258C81BDA04}" srcOrd="1" destOrd="0" presId="urn:microsoft.com/office/officeart/2005/8/layout/hList9"/>
    <dgm:cxn modelId="{530F6FFC-4E0D-4AD7-B415-487F70D8CA3B}" srcId="{3C9D0FD1-A12B-49B0-8E34-DC030F4C9756}" destId="{954EA948-2774-40EC-B10B-24B30C806807}" srcOrd="1" destOrd="0" parTransId="{C64A9D60-8B50-4D56-859D-96FE3477A485}" sibTransId="{64F09BEC-4BC5-443B-A718-786920890E73}"/>
    <dgm:cxn modelId="{0946D97E-447E-461F-84E6-4BBADF1FFD2B}" type="presOf" srcId="{69C18D93-7366-4DDF-AE63-7308E0E89A2B}" destId="{459E2CCD-BCAA-4AB5-BF65-C2856C94A930}" srcOrd="0" destOrd="0" presId="urn:microsoft.com/office/officeart/2005/8/layout/hList9"/>
    <dgm:cxn modelId="{9903C7DE-1873-4161-8218-36ABB22ED96A}" type="presOf" srcId="{9FAA5D44-8E82-4C49-9D3A-AAC345A3C8B6}" destId="{215C8D11-EEAB-47F9-9313-354A02B30D41}" srcOrd="1" destOrd="0" presId="urn:microsoft.com/office/officeart/2005/8/layout/hList9"/>
    <dgm:cxn modelId="{DBE14321-AE0D-4C95-A610-136E85B16726}" type="presOf" srcId="{954EA948-2774-40EC-B10B-24B30C806807}" destId="{64E7A907-FAC1-4A17-A702-D2B5A93A4F67}" srcOrd="0" destOrd="0" presId="urn:microsoft.com/office/officeart/2005/8/layout/hList9"/>
    <dgm:cxn modelId="{B0A461D1-48F5-4B88-A616-91C43B4FD699}" type="presOf" srcId="{74C9E22E-01A5-4BEE-B5E8-5197EBD64CAE}" destId="{D4C92E99-748A-4AC8-8253-60A4DC255E29}" srcOrd="0" destOrd="0" presId="urn:microsoft.com/office/officeart/2005/8/layout/hList9"/>
    <dgm:cxn modelId="{728F0400-31F4-457E-9000-2996D9CA010E}" type="presOf" srcId="{0F299B07-7130-4B2A-B581-B5C798B5D84C}" destId="{472AB7EE-C6E7-48EC-AAA2-C4084F2BD90D}" srcOrd="0" destOrd="0" presId="urn:microsoft.com/office/officeart/2005/8/layout/hList9"/>
    <dgm:cxn modelId="{929ADA6A-9177-418A-A038-60976A012BCB}" type="presParOf" srcId="{459E2CCD-BCAA-4AB5-BF65-C2856C94A930}" destId="{2781F218-5241-4BFB-A65A-F123E9E8CFED}" srcOrd="0" destOrd="0" presId="urn:microsoft.com/office/officeart/2005/8/layout/hList9"/>
    <dgm:cxn modelId="{06921D64-04D0-48AF-A548-ADF957D0BDD8}" type="presParOf" srcId="{459E2CCD-BCAA-4AB5-BF65-C2856C94A930}" destId="{F1BA09D7-FFF8-41A9-88FD-859751A16114}" srcOrd="1" destOrd="0" presId="urn:microsoft.com/office/officeart/2005/8/layout/hList9"/>
    <dgm:cxn modelId="{6A8A7D1A-F37E-4101-99A7-69577EA008E6}" type="presParOf" srcId="{F1BA09D7-FFF8-41A9-88FD-859751A16114}" destId="{C765F5B7-60C6-4D9D-87C1-A8DFAC155621}" srcOrd="0" destOrd="0" presId="urn:microsoft.com/office/officeart/2005/8/layout/hList9"/>
    <dgm:cxn modelId="{0CEFCC93-7C5B-48EA-B19D-59BA2CAF765E}" type="presParOf" srcId="{F1BA09D7-FFF8-41A9-88FD-859751A16114}" destId="{7B9E844C-FC36-4A58-AD3A-8034E1E76B99}" srcOrd="1" destOrd="0" presId="urn:microsoft.com/office/officeart/2005/8/layout/hList9"/>
    <dgm:cxn modelId="{3C017C0F-66C3-4D5F-9E09-60E0C03BB0FF}" type="presParOf" srcId="{7B9E844C-FC36-4A58-AD3A-8034E1E76B99}" destId="{472AB7EE-C6E7-48EC-AAA2-C4084F2BD90D}" srcOrd="0" destOrd="0" presId="urn:microsoft.com/office/officeart/2005/8/layout/hList9"/>
    <dgm:cxn modelId="{CA8275B9-E5BE-4EAF-A35E-CA601FD1573C}" type="presParOf" srcId="{7B9E844C-FC36-4A58-AD3A-8034E1E76B99}" destId="{51875166-C0F8-459B-B3D6-24081738E7F6}" srcOrd="1" destOrd="0" presId="urn:microsoft.com/office/officeart/2005/8/layout/hList9"/>
    <dgm:cxn modelId="{5D078FF5-4447-43F1-B214-5472EFEE71AC}" type="presParOf" srcId="{F1BA09D7-FFF8-41A9-88FD-859751A16114}" destId="{07FE875D-784E-4CCD-A254-8F8B02FABA75}" srcOrd="2" destOrd="0" presId="urn:microsoft.com/office/officeart/2005/8/layout/hList9"/>
    <dgm:cxn modelId="{821CCA24-903B-4BEA-9B49-9FA0E35C74CC}" type="presParOf" srcId="{07FE875D-784E-4CCD-A254-8F8B02FABA75}" destId="{AD8290B4-99EB-40ED-B590-6D0CA2711219}" srcOrd="0" destOrd="0" presId="urn:microsoft.com/office/officeart/2005/8/layout/hList9"/>
    <dgm:cxn modelId="{ECDCB001-7360-41BE-819F-EA4714E88503}" type="presParOf" srcId="{07FE875D-784E-4CCD-A254-8F8B02FABA75}" destId="{8643162D-28DA-4DE3-BDB2-1DA0F178E00B}" srcOrd="1" destOrd="0" presId="urn:microsoft.com/office/officeart/2005/8/layout/hList9"/>
    <dgm:cxn modelId="{1A047152-6587-43A5-A177-51F0C6BE9D82}" type="presParOf" srcId="{459E2CCD-BCAA-4AB5-BF65-C2856C94A930}" destId="{E61769D9-154C-4A6F-A161-2EAF776331F3}" srcOrd="2" destOrd="0" presId="urn:microsoft.com/office/officeart/2005/8/layout/hList9"/>
    <dgm:cxn modelId="{7EA83359-AF9D-490B-860E-46CC2F041BE6}" type="presParOf" srcId="{459E2CCD-BCAA-4AB5-BF65-C2856C94A930}" destId="{D4C92E99-748A-4AC8-8253-60A4DC255E29}" srcOrd="3" destOrd="0" presId="urn:microsoft.com/office/officeart/2005/8/layout/hList9"/>
    <dgm:cxn modelId="{8C7A988E-ABED-40B1-8AFA-00ECF04B92E5}" type="presParOf" srcId="{459E2CCD-BCAA-4AB5-BF65-C2856C94A930}" destId="{26977E26-1F8B-4380-AEA4-8CC3D1FD5E51}" srcOrd="4" destOrd="0" presId="urn:microsoft.com/office/officeart/2005/8/layout/hList9"/>
    <dgm:cxn modelId="{1A9C7A5C-EC38-4005-B41C-28099AF52C01}" type="presParOf" srcId="{459E2CCD-BCAA-4AB5-BF65-C2856C94A930}" destId="{3BAB18D6-DEA0-49FA-9F50-9AD702892B93}" srcOrd="5" destOrd="0" presId="urn:microsoft.com/office/officeart/2005/8/layout/hList9"/>
    <dgm:cxn modelId="{13012D28-67C6-43AC-9373-6FBC0B2ED2AA}" type="presParOf" srcId="{459E2CCD-BCAA-4AB5-BF65-C2856C94A930}" destId="{FF1B4178-9726-4FA6-83EB-A0E2C9AD9873}" srcOrd="6" destOrd="0" presId="urn:microsoft.com/office/officeart/2005/8/layout/hList9"/>
    <dgm:cxn modelId="{7BC019C1-6ED6-4946-A6F8-B858BE5BCFE3}" type="presParOf" srcId="{FF1B4178-9726-4FA6-83EB-A0E2C9AD9873}" destId="{819A7088-E13F-4C30-920B-2C09CF83A101}" srcOrd="0" destOrd="0" presId="urn:microsoft.com/office/officeart/2005/8/layout/hList9"/>
    <dgm:cxn modelId="{ABE42FBD-7FC3-4D4C-AE49-F7D11292B174}" type="presParOf" srcId="{FF1B4178-9726-4FA6-83EB-A0E2C9AD9873}" destId="{D980198F-F403-40FC-BD33-7CF1C33FC1DC}" srcOrd="1" destOrd="0" presId="urn:microsoft.com/office/officeart/2005/8/layout/hList9"/>
    <dgm:cxn modelId="{FB252ABE-26C5-47B3-A003-65924CD3B09E}" type="presParOf" srcId="{D980198F-F403-40FC-BD33-7CF1C33FC1DC}" destId="{BD15E8D2-CB4D-4A9C-AA09-76EF54DEE59D}" srcOrd="0" destOrd="0" presId="urn:microsoft.com/office/officeart/2005/8/layout/hList9"/>
    <dgm:cxn modelId="{C7E67692-9CD2-4F04-9DD4-DCB3D35A1B31}" type="presParOf" srcId="{D980198F-F403-40FC-BD33-7CF1C33FC1DC}" destId="{215C8D11-EEAB-47F9-9313-354A02B30D41}" srcOrd="1" destOrd="0" presId="urn:microsoft.com/office/officeart/2005/8/layout/hList9"/>
    <dgm:cxn modelId="{8C6D645C-FE83-4471-83D8-344F485D3F40}" type="presParOf" srcId="{FF1B4178-9726-4FA6-83EB-A0E2C9AD9873}" destId="{02DB625F-88DA-4FE9-996E-A4D943FC1BD5}" srcOrd="2" destOrd="0" presId="urn:microsoft.com/office/officeart/2005/8/layout/hList9"/>
    <dgm:cxn modelId="{1F42ADB3-AA36-4909-A193-8C5D23A032AD}" type="presParOf" srcId="{02DB625F-88DA-4FE9-996E-A4D943FC1BD5}" destId="{64E7A907-FAC1-4A17-A702-D2B5A93A4F67}" srcOrd="0" destOrd="0" presId="urn:microsoft.com/office/officeart/2005/8/layout/hList9"/>
    <dgm:cxn modelId="{03404D84-90FA-4D55-B43E-36D424837521}" type="presParOf" srcId="{02DB625F-88DA-4FE9-996E-A4D943FC1BD5}" destId="{CFD1F1F7-3A8D-472B-A64C-E258C81BDA04}" srcOrd="1" destOrd="0" presId="urn:microsoft.com/office/officeart/2005/8/layout/hList9"/>
    <dgm:cxn modelId="{1883EF58-E9E2-446B-B1BD-57B25DCC52A6}" type="presParOf" srcId="{459E2CCD-BCAA-4AB5-BF65-C2856C94A930}" destId="{14446428-82CD-4FF2-A11E-6E902EA65A41}" srcOrd="7" destOrd="0" presId="urn:microsoft.com/office/officeart/2005/8/layout/hList9"/>
    <dgm:cxn modelId="{C6782E5C-8844-449F-9D32-E8F7D96101FC}" type="presParOf" srcId="{459E2CCD-BCAA-4AB5-BF65-C2856C94A930}" destId="{09886C1A-8601-421F-89D9-760EDB3FDB35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C18D93-7366-4DDF-AE63-7308E0E89A2B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C9E22E-01A5-4BEE-B5E8-5197EBD64CAE}">
      <dgm:prSet phldrT="[Текст]"/>
      <dgm:spPr>
        <a:gradFill rotWithShape="0">
          <a:gsLst>
            <a:gs pos="0">
              <a:schemeClr val="accent1">
                <a:tint val="66000"/>
                <a:satMod val="160000"/>
                <a:lumMod val="3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Способы ограничения доступа</a:t>
          </a:r>
          <a:endParaRPr lang="ru-RU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6DD733D-F889-416F-ADC8-57C82E9929BC}" type="parTrans" cxnId="{ECCCCFA0-910C-4F2B-8FBF-B541DDC6F414}">
      <dgm:prSet/>
      <dgm:spPr/>
      <dgm:t>
        <a:bodyPr/>
        <a:lstStyle/>
        <a:p>
          <a:endParaRPr lang="ru-RU"/>
        </a:p>
      </dgm:t>
    </dgm:pt>
    <dgm:pt modelId="{9FAC500F-9D6D-4457-87B8-4DB778AFE864}" type="sibTrans" cxnId="{ECCCCFA0-910C-4F2B-8FBF-B541DDC6F414}">
      <dgm:prSet/>
      <dgm:spPr/>
      <dgm:t>
        <a:bodyPr/>
        <a:lstStyle/>
        <a:p>
          <a:endParaRPr lang="ru-RU"/>
        </a:p>
      </dgm:t>
    </dgm:pt>
    <dgm:pt modelId="{0F299B07-7130-4B2A-B581-B5C798B5D84C}">
      <dgm:prSet phldrT="[Текст]"/>
      <dgm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pPr algn="just"/>
          <a:r>
            <a:rPr lang="ru-RU" dirty="0" smtClean="0">
              <a:latin typeface="Times New Roman" pitchFamily="18" charset="0"/>
              <a:cs typeface="Times New Roman" pitchFamily="18" charset="0"/>
            </a:rPr>
            <a:t>1) с использованием программ и (или) программно-аппаратных комплексов, позволяющих осуществлять анализ и фильтрацию трафика в сетях связи операторов связи, в том числе выявление указателей страниц сайтов, доменных имен в сети «Интернет», сведения о которых содержатся в выгрузке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B7D077D-4E89-49C4-BBB2-18E0FE67C884}" type="parTrans" cxnId="{E941C06D-FC7A-424F-A395-376CCFE215CE}">
      <dgm:prSet/>
      <dgm:spPr/>
      <dgm:t>
        <a:bodyPr/>
        <a:lstStyle/>
        <a:p>
          <a:endParaRPr lang="ru-RU"/>
        </a:p>
      </dgm:t>
    </dgm:pt>
    <dgm:pt modelId="{4478FDFA-0543-4003-BACD-8E07335D7D82}" type="sibTrans" cxnId="{E941C06D-FC7A-424F-A395-376CCFE215CE}">
      <dgm:prSet/>
      <dgm:spPr/>
      <dgm:t>
        <a:bodyPr/>
        <a:lstStyle/>
        <a:p>
          <a:endParaRPr lang="ru-RU"/>
        </a:p>
      </dgm:t>
    </dgm:pt>
    <dgm:pt modelId="{A0D3AE70-6971-4A73-9E76-8A4105AD4E74}">
      <dgm:prSet phldrT="[Текст]" custT="1"/>
      <dgm:spPr>
        <a:solidFill>
          <a:schemeClr val="accent1">
            <a:tint val="40000"/>
            <a:hueOff val="0"/>
            <a:satOff val="0"/>
            <a:lumOff val="0"/>
            <a:alpha val="97000"/>
          </a:schemeClr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2) </a:t>
          </a:r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посредством получения от выше стоящего оператора связи, уже фильтрованного трафика.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EEDB5D58-FCD5-45F3-99DD-CAAA8984BDC4}" type="parTrans" cxnId="{C94696FC-D687-4D2A-BF3A-D70186543253}">
      <dgm:prSet/>
      <dgm:spPr/>
      <dgm:t>
        <a:bodyPr/>
        <a:lstStyle/>
        <a:p>
          <a:endParaRPr lang="ru-RU"/>
        </a:p>
      </dgm:t>
    </dgm:pt>
    <dgm:pt modelId="{9E1FEF3D-94F7-4C82-89D6-108D5B31498A}" type="sibTrans" cxnId="{C94696FC-D687-4D2A-BF3A-D70186543253}">
      <dgm:prSet/>
      <dgm:spPr/>
      <dgm:t>
        <a:bodyPr/>
        <a:lstStyle/>
        <a:p>
          <a:endParaRPr lang="ru-RU"/>
        </a:p>
      </dgm:t>
    </dgm:pt>
    <dgm:pt modelId="{3C9D0FD1-A12B-49B0-8E34-DC030F4C9756}">
      <dgm:prSet phldrT="[Текст]"/>
      <dgm:spPr>
        <a:gradFill rotWithShape="0">
          <a:gsLst>
            <a:gs pos="0">
              <a:schemeClr val="accent1">
                <a:tint val="66000"/>
                <a:satMod val="160000"/>
                <a:lumMod val="3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Порядок ограничения доступа</a:t>
          </a:r>
          <a:endParaRPr lang="ru-RU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47E358A-ED24-4CB0-AA2A-279EC755D559}" type="parTrans" cxnId="{54473D0A-8308-4081-86F0-EA7018F58FA4}">
      <dgm:prSet/>
      <dgm:spPr/>
      <dgm:t>
        <a:bodyPr/>
        <a:lstStyle/>
        <a:p>
          <a:endParaRPr lang="ru-RU"/>
        </a:p>
      </dgm:t>
    </dgm:pt>
    <dgm:pt modelId="{6DA7B662-D4AE-414E-8D9D-10E1C24D1A6F}" type="sibTrans" cxnId="{54473D0A-8308-4081-86F0-EA7018F58FA4}">
      <dgm:prSet/>
      <dgm:spPr/>
      <dgm:t>
        <a:bodyPr/>
        <a:lstStyle/>
        <a:p>
          <a:endParaRPr lang="ru-RU"/>
        </a:p>
      </dgm:t>
    </dgm:pt>
    <dgm:pt modelId="{9FAA5D44-8E82-4C49-9D3A-AAC345A3C8B6}">
      <dgm:prSet phldrT="[Текст]"/>
      <dgm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интернет-ресурсам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использующим сетевые протоколы, поддерживающие шифрование.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747E330-2682-4D16-975B-AFD1902565B5}" type="parTrans" cxnId="{E1259C2C-4ECE-4FD3-9135-B5051CDACDE8}">
      <dgm:prSet/>
      <dgm:spPr/>
      <dgm:t>
        <a:bodyPr/>
        <a:lstStyle/>
        <a:p>
          <a:endParaRPr lang="ru-RU"/>
        </a:p>
      </dgm:t>
    </dgm:pt>
    <dgm:pt modelId="{36607054-9C21-4F7C-AEF3-411D0B4DE707}" type="sibTrans" cxnId="{E1259C2C-4ECE-4FD3-9135-B5051CDACDE8}">
      <dgm:prSet/>
      <dgm:spPr/>
      <dgm:t>
        <a:bodyPr/>
        <a:lstStyle/>
        <a:p>
          <a:endParaRPr lang="ru-RU"/>
        </a:p>
      </dgm:t>
    </dgm:pt>
    <dgm:pt modelId="{954EA948-2774-40EC-B10B-24B30C806807}">
      <dgm:prSet phldrT="[Текст]"/>
      <dgm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интернет-ресурсам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в случае если блокировке подлежит домен, сетевой адрес или последовательности сетевых адресов на которым размещен ресурс.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64A9D60-8B50-4D56-859D-96FE3477A485}" type="parTrans" cxnId="{530F6FFC-4E0D-4AD7-B415-487F70D8CA3B}">
      <dgm:prSet/>
      <dgm:spPr/>
      <dgm:t>
        <a:bodyPr/>
        <a:lstStyle/>
        <a:p>
          <a:endParaRPr lang="ru-RU"/>
        </a:p>
      </dgm:t>
    </dgm:pt>
    <dgm:pt modelId="{64F09BEC-4BC5-443B-A718-786920890E73}" type="sibTrans" cxnId="{530F6FFC-4E0D-4AD7-B415-487F70D8CA3B}">
      <dgm:prSet/>
      <dgm:spPr/>
      <dgm:t>
        <a:bodyPr/>
        <a:lstStyle/>
        <a:p>
          <a:endParaRPr lang="ru-RU"/>
        </a:p>
      </dgm:t>
    </dgm:pt>
    <dgm:pt modelId="{459E2CCD-BCAA-4AB5-BF65-C2856C94A930}" type="pres">
      <dgm:prSet presAssocID="{69C18D93-7366-4DDF-AE63-7308E0E89A2B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781F218-5241-4BFB-A65A-F123E9E8CFED}" type="pres">
      <dgm:prSet presAssocID="{74C9E22E-01A5-4BEE-B5E8-5197EBD64CAE}" presName="posSpace" presStyleCnt="0"/>
      <dgm:spPr/>
    </dgm:pt>
    <dgm:pt modelId="{F1BA09D7-FFF8-41A9-88FD-859751A16114}" type="pres">
      <dgm:prSet presAssocID="{74C9E22E-01A5-4BEE-B5E8-5197EBD64CAE}" presName="vertFlow" presStyleCnt="0"/>
      <dgm:spPr/>
    </dgm:pt>
    <dgm:pt modelId="{C765F5B7-60C6-4D9D-87C1-A8DFAC155621}" type="pres">
      <dgm:prSet presAssocID="{74C9E22E-01A5-4BEE-B5E8-5197EBD64CAE}" presName="topSpace" presStyleCnt="0"/>
      <dgm:spPr/>
    </dgm:pt>
    <dgm:pt modelId="{7B9E844C-FC36-4A58-AD3A-8034E1E76B99}" type="pres">
      <dgm:prSet presAssocID="{74C9E22E-01A5-4BEE-B5E8-5197EBD64CAE}" presName="firstComp" presStyleCnt="0"/>
      <dgm:spPr/>
    </dgm:pt>
    <dgm:pt modelId="{472AB7EE-C6E7-48EC-AAA2-C4084F2BD90D}" type="pres">
      <dgm:prSet presAssocID="{74C9E22E-01A5-4BEE-B5E8-5197EBD64CAE}" presName="firstChild" presStyleLbl="bgAccFollowNode1" presStyleIdx="0" presStyleCnt="4" custScaleX="123834" custLinFactNeighborX="28064" custLinFactNeighborY="-36836"/>
      <dgm:spPr/>
      <dgm:t>
        <a:bodyPr/>
        <a:lstStyle/>
        <a:p>
          <a:endParaRPr lang="ru-RU"/>
        </a:p>
      </dgm:t>
    </dgm:pt>
    <dgm:pt modelId="{51875166-C0F8-459B-B3D6-24081738E7F6}" type="pres">
      <dgm:prSet presAssocID="{74C9E22E-01A5-4BEE-B5E8-5197EBD64CAE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E875D-784E-4CCD-A254-8F8B02FABA75}" type="pres">
      <dgm:prSet presAssocID="{A0D3AE70-6971-4A73-9E76-8A4105AD4E74}" presName="comp" presStyleCnt="0"/>
      <dgm:spPr/>
    </dgm:pt>
    <dgm:pt modelId="{AD8290B4-99EB-40ED-B590-6D0CA2711219}" type="pres">
      <dgm:prSet presAssocID="{A0D3AE70-6971-4A73-9E76-8A4105AD4E74}" presName="child" presStyleLbl="bgAccFollowNode1" presStyleIdx="1" presStyleCnt="4" custScaleX="67683" custScaleY="101254" custLinFactX="34063" custLinFactY="-22085" custLinFactNeighborX="100000" custLinFactNeighborY="-100000"/>
      <dgm:spPr/>
      <dgm:t>
        <a:bodyPr/>
        <a:lstStyle/>
        <a:p>
          <a:endParaRPr lang="ru-RU"/>
        </a:p>
      </dgm:t>
    </dgm:pt>
    <dgm:pt modelId="{8643162D-28DA-4DE3-BDB2-1DA0F178E00B}" type="pres">
      <dgm:prSet presAssocID="{A0D3AE70-6971-4A73-9E76-8A4105AD4E74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769D9-154C-4A6F-A161-2EAF776331F3}" type="pres">
      <dgm:prSet presAssocID="{74C9E22E-01A5-4BEE-B5E8-5197EBD64CAE}" presName="negSpace" presStyleCnt="0"/>
      <dgm:spPr/>
    </dgm:pt>
    <dgm:pt modelId="{D4C92E99-748A-4AC8-8253-60A4DC255E29}" type="pres">
      <dgm:prSet presAssocID="{74C9E22E-01A5-4BEE-B5E8-5197EBD64CAE}" presName="circle" presStyleLbl="node1" presStyleIdx="0" presStyleCnt="2" custLinFactNeighborX="-13843" custLinFactNeighborY="3829"/>
      <dgm:spPr/>
      <dgm:t>
        <a:bodyPr/>
        <a:lstStyle/>
        <a:p>
          <a:endParaRPr lang="ru-RU"/>
        </a:p>
      </dgm:t>
    </dgm:pt>
    <dgm:pt modelId="{26977E26-1F8B-4380-AEA4-8CC3D1FD5E51}" type="pres">
      <dgm:prSet presAssocID="{9FAC500F-9D6D-4457-87B8-4DB778AFE864}" presName="transSpace" presStyleCnt="0"/>
      <dgm:spPr/>
    </dgm:pt>
    <dgm:pt modelId="{3BAB18D6-DEA0-49FA-9F50-9AD702892B93}" type="pres">
      <dgm:prSet presAssocID="{3C9D0FD1-A12B-49B0-8E34-DC030F4C9756}" presName="posSpace" presStyleCnt="0"/>
      <dgm:spPr/>
    </dgm:pt>
    <dgm:pt modelId="{FF1B4178-9726-4FA6-83EB-A0E2C9AD9873}" type="pres">
      <dgm:prSet presAssocID="{3C9D0FD1-A12B-49B0-8E34-DC030F4C9756}" presName="vertFlow" presStyleCnt="0"/>
      <dgm:spPr/>
    </dgm:pt>
    <dgm:pt modelId="{819A7088-E13F-4C30-920B-2C09CF83A101}" type="pres">
      <dgm:prSet presAssocID="{3C9D0FD1-A12B-49B0-8E34-DC030F4C9756}" presName="topSpace" presStyleCnt="0"/>
      <dgm:spPr/>
    </dgm:pt>
    <dgm:pt modelId="{D980198F-F403-40FC-BD33-7CF1C33FC1DC}" type="pres">
      <dgm:prSet presAssocID="{3C9D0FD1-A12B-49B0-8E34-DC030F4C9756}" presName="firstComp" presStyleCnt="0"/>
      <dgm:spPr/>
    </dgm:pt>
    <dgm:pt modelId="{BD15E8D2-CB4D-4A9C-AA09-76EF54DEE59D}" type="pres">
      <dgm:prSet presAssocID="{3C9D0FD1-A12B-49B0-8E34-DC030F4C9756}" presName="firstChild" presStyleLbl="bgAccFollowNode1" presStyleIdx="2" presStyleCnt="4" custScaleX="94200" custScaleY="79505" custLinFactX="-55234" custLinFactNeighborX="-100000" custLinFactNeighborY="93951"/>
      <dgm:spPr/>
      <dgm:t>
        <a:bodyPr/>
        <a:lstStyle/>
        <a:p>
          <a:endParaRPr lang="ru-RU"/>
        </a:p>
      </dgm:t>
    </dgm:pt>
    <dgm:pt modelId="{215C8D11-EEAB-47F9-9313-354A02B30D41}" type="pres">
      <dgm:prSet presAssocID="{3C9D0FD1-A12B-49B0-8E34-DC030F4C9756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B625F-88DA-4FE9-996E-A4D943FC1BD5}" type="pres">
      <dgm:prSet presAssocID="{954EA948-2774-40EC-B10B-24B30C806807}" presName="comp" presStyleCnt="0"/>
      <dgm:spPr/>
    </dgm:pt>
    <dgm:pt modelId="{64E7A907-FAC1-4A17-A702-D2B5A93A4F67}" type="pres">
      <dgm:prSet presAssocID="{954EA948-2774-40EC-B10B-24B30C806807}" presName="child" presStyleLbl="bgAccFollowNode1" presStyleIdx="3" presStyleCnt="4" custScaleX="114883" custScaleY="78720" custLinFactNeighborX="-39591" custLinFactNeighborY="30671"/>
      <dgm:spPr/>
      <dgm:t>
        <a:bodyPr/>
        <a:lstStyle/>
        <a:p>
          <a:endParaRPr lang="ru-RU"/>
        </a:p>
      </dgm:t>
    </dgm:pt>
    <dgm:pt modelId="{CFD1F1F7-3A8D-472B-A64C-E258C81BDA04}" type="pres">
      <dgm:prSet presAssocID="{954EA948-2774-40EC-B10B-24B30C806807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46428-82CD-4FF2-A11E-6E902EA65A41}" type="pres">
      <dgm:prSet presAssocID="{3C9D0FD1-A12B-49B0-8E34-DC030F4C9756}" presName="negSpace" presStyleCnt="0"/>
      <dgm:spPr/>
    </dgm:pt>
    <dgm:pt modelId="{09886C1A-8601-421F-89D9-760EDB3FDB35}" type="pres">
      <dgm:prSet presAssocID="{3C9D0FD1-A12B-49B0-8E34-DC030F4C9756}" presName="circle" presStyleLbl="node1" presStyleIdx="1" presStyleCnt="2" custLinFactX="-76787" custLinFactY="20284" custLinFactNeighborX="-100000" custLinFactNeighborY="100000"/>
      <dgm:spPr/>
      <dgm:t>
        <a:bodyPr/>
        <a:lstStyle/>
        <a:p>
          <a:endParaRPr lang="ru-RU"/>
        </a:p>
      </dgm:t>
    </dgm:pt>
  </dgm:ptLst>
  <dgm:cxnLst>
    <dgm:cxn modelId="{31AE3B87-B833-4687-A807-30B648A6380D}" type="presOf" srcId="{954EA948-2774-40EC-B10B-24B30C806807}" destId="{64E7A907-FAC1-4A17-A702-D2B5A93A4F67}" srcOrd="0" destOrd="0" presId="urn:microsoft.com/office/officeart/2005/8/layout/hList9"/>
    <dgm:cxn modelId="{ECCCCFA0-910C-4F2B-8FBF-B541DDC6F414}" srcId="{69C18D93-7366-4DDF-AE63-7308E0E89A2B}" destId="{74C9E22E-01A5-4BEE-B5E8-5197EBD64CAE}" srcOrd="0" destOrd="0" parTransId="{46DD733D-F889-416F-ADC8-57C82E9929BC}" sibTransId="{9FAC500F-9D6D-4457-87B8-4DB778AFE864}"/>
    <dgm:cxn modelId="{26E2A7AD-D2C1-4112-9CDD-9449B2CBBB4B}" type="presOf" srcId="{0F299B07-7130-4B2A-B581-B5C798B5D84C}" destId="{472AB7EE-C6E7-48EC-AAA2-C4084F2BD90D}" srcOrd="0" destOrd="0" presId="urn:microsoft.com/office/officeart/2005/8/layout/hList9"/>
    <dgm:cxn modelId="{530F6FFC-4E0D-4AD7-B415-487F70D8CA3B}" srcId="{3C9D0FD1-A12B-49B0-8E34-DC030F4C9756}" destId="{954EA948-2774-40EC-B10B-24B30C806807}" srcOrd="1" destOrd="0" parTransId="{C64A9D60-8B50-4D56-859D-96FE3477A485}" sibTransId="{64F09BEC-4BC5-443B-A718-786920890E73}"/>
    <dgm:cxn modelId="{8B21F16A-AA70-4D84-9727-758A5BD0EBA7}" type="presOf" srcId="{9FAA5D44-8E82-4C49-9D3A-AAC345A3C8B6}" destId="{BD15E8D2-CB4D-4A9C-AA09-76EF54DEE59D}" srcOrd="0" destOrd="0" presId="urn:microsoft.com/office/officeart/2005/8/layout/hList9"/>
    <dgm:cxn modelId="{E1259C2C-4ECE-4FD3-9135-B5051CDACDE8}" srcId="{3C9D0FD1-A12B-49B0-8E34-DC030F4C9756}" destId="{9FAA5D44-8E82-4C49-9D3A-AAC345A3C8B6}" srcOrd="0" destOrd="0" parTransId="{9747E330-2682-4D16-975B-AFD1902565B5}" sibTransId="{36607054-9C21-4F7C-AEF3-411D0B4DE707}"/>
    <dgm:cxn modelId="{E188C764-9F18-4C17-9DEE-DE513EDA729A}" type="presOf" srcId="{74C9E22E-01A5-4BEE-B5E8-5197EBD64CAE}" destId="{D4C92E99-748A-4AC8-8253-60A4DC255E29}" srcOrd="0" destOrd="0" presId="urn:microsoft.com/office/officeart/2005/8/layout/hList9"/>
    <dgm:cxn modelId="{B42ACBC3-CFB8-4639-A9BF-C56822649E7B}" type="presOf" srcId="{A0D3AE70-6971-4A73-9E76-8A4105AD4E74}" destId="{8643162D-28DA-4DE3-BDB2-1DA0F178E00B}" srcOrd="1" destOrd="0" presId="urn:microsoft.com/office/officeart/2005/8/layout/hList9"/>
    <dgm:cxn modelId="{4A5F6E66-75C1-4012-8562-E20A513B94E8}" type="presOf" srcId="{69C18D93-7366-4DDF-AE63-7308E0E89A2B}" destId="{459E2CCD-BCAA-4AB5-BF65-C2856C94A930}" srcOrd="0" destOrd="0" presId="urn:microsoft.com/office/officeart/2005/8/layout/hList9"/>
    <dgm:cxn modelId="{C94696FC-D687-4D2A-BF3A-D70186543253}" srcId="{74C9E22E-01A5-4BEE-B5E8-5197EBD64CAE}" destId="{A0D3AE70-6971-4A73-9E76-8A4105AD4E74}" srcOrd="1" destOrd="0" parTransId="{EEDB5D58-FCD5-45F3-99DD-CAAA8984BDC4}" sibTransId="{9E1FEF3D-94F7-4C82-89D6-108D5B31498A}"/>
    <dgm:cxn modelId="{577BFBA1-08E6-4852-91B7-8E008D8EEC11}" type="presOf" srcId="{954EA948-2774-40EC-B10B-24B30C806807}" destId="{CFD1F1F7-3A8D-472B-A64C-E258C81BDA04}" srcOrd="1" destOrd="0" presId="urn:microsoft.com/office/officeart/2005/8/layout/hList9"/>
    <dgm:cxn modelId="{AE95E40C-7120-44EC-9A8D-C5AEA429FE61}" type="presOf" srcId="{9FAA5D44-8E82-4C49-9D3A-AAC345A3C8B6}" destId="{215C8D11-EEAB-47F9-9313-354A02B30D41}" srcOrd="1" destOrd="0" presId="urn:microsoft.com/office/officeart/2005/8/layout/hList9"/>
    <dgm:cxn modelId="{54473D0A-8308-4081-86F0-EA7018F58FA4}" srcId="{69C18D93-7366-4DDF-AE63-7308E0E89A2B}" destId="{3C9D0FD1-A12B-49B0-8E34-DC030F4C9756}" srcOrd="1" destOrd="0" parTransId="{C47E358A-ED24-4CB0-AA2A-279EC755D559}" sibTransId="{6DA7B662-D4AE-414E-8D9D-10E1C24D1A6F}"/>
    <dgm:cxn modelId="{29403BCD-DE1C-4B06-B268-2C2C4847ABA3}" type="presOf" srcId="{0F299B07-7130-4B2A-B581-B5C798B5D84C}" destId="{51875166-C0F8-459B-B3D6-24081738E7F6}" srcOrd="1" destOrd="0" presId="urn:microsoft.com/office/officeart/2005/8/layout/hList9"/>
    <dgm:cxn modelId="{E941C06D-FC7A-424F-A395-376CCFE215CE}" srcId="{74C9E22E-01A5-4BEE-B5E8-5197EBD64CAE}" destId="{0F299B07-7130-4B2A-B581-B5C798B5D84C}" srcOrd="0" destOrd="0" parTransId="{7B7D077D-4E89-49C4-BBB2-18E0FE67C884}" sibTransId="{4478FDFA-0543-4003-BACD-8E07335D7D82}"/>
    <dgm:cxn modelId="{C02E8837-38E6-4AE8-B76B-3B913397FDF8}" type="presOf" srcId="{A0D3AE70-6971-4A73-9E76-8A4105AD4E74}" destId="{AD8290B4-99EB-40ED-B590-6D0CA2711219}" srcOrd="0" destOrd="0" presId="urn:microsoft.com/office/officeart/2005/8/layout/hList9"/>
    <dgm:cxn modelId="{5CB3D178-B8DF-4F17-B9AB-049DDCFA2338}" type="presOf" srcId="{3C9D0FD1-A12B-49B0-8E34-DC030F4C9756}" destId="{09886C1A-8601-421F-89D9-760EDB3FDB35}" srcOrd="0" destOrd="0" presId="urn:microsoft.com/office/officeart/2005/8/layout/hList9"/>
    <dgm:cxn modelId="{7CB0B99B-4181-4AA6-B431-5650E5CDA727}" type="presParOf" srcId="{459E2CCD-BCAA-4AB5-BF65-C2856C94A930}" destId="{2781F218-5241-4BFB-A65A-F123E9E8CFED}" srcOrd="0" destOrd="0" presId="urn:microsoft.com/office/officeart/2005/8/layout/hList9"/>
    <dgm:cxn modelId="{4BD80FD4-17BE-41E8-9F2A-C57424FB1052}" type="presParOf" srcId="{459E2CCD-BCAA-4AB5-BF65-C2856C94A930}" destId="{F1BA09D7-FFF8-41A9-88FD-859751A16114}" srcOrd="1" destOrd="0" presId="urn:microsoft.com/office/officeart/2005/8/layout/hList9"/>
    <dgm:cxn modelId="{6FFFDF6B-BE0A-4758-BAA3-AA5D32814B1C}" type="presParOf" srcId="{F1BA09D7-FFF8-41A9-88FD-859751A16114}" destId="{C765F5B7-60C6-4D9D-87C1-A8DFAC155621}" srcOrd="0" destOrd="0" presId="urn:microsoft.com/office/officeart/2005/8/layout/hList9"/>
    <dgm:cxn modelId="{20117E61-D234-4882-9825-50B2AB40C7DC}" type="presParOf" srcId="{F1BA09D7-FFF8-41A9-88FD-859751A16114}" destId="{7B9E844C-FC36-4A58-AD3A-8034E1E76B99}" srcOrd="1" destOrd="0" presId="urn:microsoft.com/office/officeart/2005/8/layout/hList9"/>
    <dgm:cxn modelId="{06AAA734-AB27-4473-B2C9-42E633D6CAF3}" type="presParOf" srcId="{7B9E844C-FC36-4A58-AD3A-8034E1E76B99}" destId="{472AB7EE-C6E7-48EC-AAA2-C4084F2BD90D}" srcOrd="0" destOrd="0" presId="urn:microsoft.com/office/officeart/2005/8/layout/hList9"/>
    <dgm:cxn modelId="{420A4994-DAE3-4620-ADDD-3B3F4714E3EE}" type="presParOf" srcId="{7B9E844C-FC36-4A58-AD3A-8034E1E76B99}" destId="{51875166-C0F8-459B-B3D6-24081738E7F6}" srcOrd="1" destOrd="0" presId="urn:microsoft.com/office/officeart/2005/8/layout/hList9"/>
    <dgm:cxn modelId="{364E5FBD-8CD0-4127-89BF-812E83DF521A}" type="presParOf" srcId="{F1BA09D7-FFF8-41A9-88FD-859751A16114}" destId="{07FE875D-784E-4CCD-A254-8F8B02FABA75}" srcOrd="2" destOrd="0" presId="urn:microsoft.com/office/officeart/2005/8/layout/hList9"/>
    <dgm:cxn modelId="{FA69AA8B-6848-485E-BEAC-8ED8D591E9AB}" type="presParOf" srcId="{07FE875D-784E-4CCD-A254-8F8B02FABA75}" destId="{AD8290B4-99EB-40ED-B590-6D0CA2711219}" srcOrd="0" destOrd="0" presId="urn:microsoft.com/office/officeart/2005/8/layout/hList9"/>
    <dgm:cxn modelId="{256B5CDA-873B-4449-8901-548E69092105}" type="presParOf" srcId="{07FE875D-784E-4CCD-A254-8F8B02FABA75}" destId="{8643162D-28DA-4DE3-BDB2-1DA0F178E00B}" srcOrd="1" destOrd="0" presId="urn:microsoft.com/office/officeart/2005/8/layout/hList9"/>
    <dgm:cxn modelId="{37C7CF0A-FE26-45E9-BEBD-BBBFF18B288B}" type="presParOf" srcId="{459E2CCD-BCAA-4AB5-BF65-C2856C94A930}" destId="{E61769D9-154C-4A6F-A161-2EAF776331F3}" srcOrd="2" destOrd="0" presId="urn:microsoft.com/office/officeart/2005/8/layout/hList9"/>
    <dgm:cxn modelId="{5B31E4FA-A174-43C0-BAD8-8DA334E3BCEC}" type="presParOf" srcId="{459E2CCD-BCAA-4AB5-BF65-C2856C94A930}" destId="{D4C92E99-748A-4AC8-8253-60A4DC255E29}" srcOrd="3" destOrd="0" presId="urn:microsoft.com/office/officeart/2005/8/layout/hList9"/>
    <dgm:cxn modelId="{4E10006D-57CA-4C62-BA8D-1BDAEB90F664}" type="presParOf" srcId="{459E2CCD-BCAA-4AB5-BF65-C2856C94A930}" destId="{26977E26-1F8B-4380-AEA4-8CC3D1FD5E51}" srcOrd="4" destOrd="0" presId="urn:microsoft.com/office/officeart/2005/8/layout/hList9"/>
    <dgm:cxn modelId="{91B86315-FA1A-4336-9406-11B0843BD95D}" type="presParOf" srcId="{459E2CCD-BCAA-4AB5-BF65-C2856C94A930}" destId="{3BAB18D6-DEA0-49FA-9F50-9AD702892B93}" srcOrd="5" destOrd="0" presId="urn:microsoft.com/office/officeart/2005/8/layout/hList9"/>
    <dgm:cxn modelId="{E9525F6B-D7D5-42DE-A6E1-9F1DA518B678}" type="presParOf" srcId="{459E2CCD-BCAA-4AB5-BF65-C2856C94A930}" destId="{FF1B4178-9726-4FA6-83EB-A0E2C9AD9873}" srcOrd="6" destOrd="0" presId="urn:microsoft.com/office/officeart/2005/8/layout/hList9"/>
    <dgm:cxn modelId="{88A0830F-93EE-46B4-B9BF-DA064E5C3AFC}" type="presParOf" srcId="{FF1B4178-9726-4FA6-83EB-A0E2C9AD9873}" destId="{819A7088-E13F-4C30-920B-2C09CF83A101}" srcOrd="0" destOrd="0" presId="urn:microsoft.com/office/officeart/2005/8/layout/hList9"/>
    <dgm:cxn modelId="{DCD279D8-B119-4BC3-A37D-8E4EDE2756CC}" type="presParOf" srcId="{FF1B4178-9726-4FA6-83EB-A0E2C9AD9873}" destId="{D980198F-F403-40FC-BD33-7CF1C33FC1DC}" srcOrd="1" destOrd="0" presId="urn:microsoft.com/office/officeart/2005/8/layout/hList9"/>
    <dgm:cxn modelId="{0CE005F0-A531-48A5-BC5A-073D23CC3235}" type="presParOf" srcId="{D980198F-F403-40FC-BD33-7CF1C33FC1DC}" destId="{BD15E8D2-CB4D-4A9C-AA09-76EF54DEE59D}" srcOrd="0" destOrd="0" presId="urn:microsoft.com/office/officeart/2005/8/layout/hList9"/>
    <dgm:cxn modelId="{4A570095-3394-42C1-BC6C-6586819D80EA}" type="presParOf" srcId="{D980198F-F403-40FC-BD33-7CF1C33FC1DC}" destId="{215C8D11-EEAB-47F9-9313-354A02B30D41}" srcOrd="1" destOrd="0" presId="urn:microsoft.com/office/officeart/2005/8/layout/hList9"/>
    <dgm:cxn modelId="{D9B8DA61-68C2-48BA-A1C2-31D28218A315}" type="presParOf" srcId="{FF1B4178-9726-4FA6-83EB-A0E2C9AD9873}" destId="{02DB625F-88DA-4FE9-996E-A4D943FC1BD5}" srcOrd="2" destOrd="0" presId="urn:microsoft.com/office/officeart/2005/8/layout/hList9"/>
    <dgm:cxn modelId="{75E07AED-83E8-4CDC-8B97-5740B40B4FD2}" type="presParOf" srcId="{02DB625F-88DA-4FE9-996E-A4D943FC1BD5}" destId="{64E7A907-FAC1-4A17-A702-D2B5A93A4F67}" srcOrd="0" destOrd="0" presId="urn:microsoft.com/office/officeart/2005/8/layout/hList9"/>
    <dgm:cxn modelId="{58DC6025-885D-4874-8912-7B963F31F7CF}" type="presParOf" srcId="{02DB625F-88DA-4FE9-996E-A4D943FC1BD5}" destId="{CFD1F1F7-3A8D-472B-A64C-E258C81BDA04}" srcOrd="1" destOrd="0" presId="urn:microsoft.com/office/officeart/2005/8/layout/hList9"/>
    <dgm:cxn modelId="{F6E8BADA-BF93-456F-A9A8-FE9804578ED4}" type="presParOf" srcId="{459E2CCD-BCAA-4AB5-BF65-C2856C94A930}" destId="{14446428-82CD-4FF2-A11E-6E902EA65A41}" srcOrd="7" destOrd="0" presId="urn:microsoft.com/office/officeart/2005/8/layout/hList9"/>
    <dgm:cxn modelId="{8EE31222-2A6D-4049-9271-1D0AD9CBC249}" type="presParOf" srcId="{459E2CCD-BCAA-4AB5-BF65-C2856C94A930}" destId="{09886C1A-8601-421F-89D9-760EDB3FDB35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35A956-EC0E-4D9D-BE66-EFB249B2C1DA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E77F82-905E-4403-BF59-A9B67A25D6EA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Определенное содержание информационного сообщения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A018217-0F60-439B-ADD2-857FB7B6F69C}" type="parTrans" cxnId="{B955E6B4-7A97-4E25-895A-939E080B562F}">
      <dgm:prSet/>
      <dgm:spPr/>
      <dgm:t>
        <a:bodyPr/>
        <a:lstStyle/>
        <a:p>
          <a:endParaRPr lang="ru-RU"/>
        </a:p>
      </dgm:t>
    </dgm:pt>
    <dgm:pt modelId="{0765B263-15F9-4A2E-84A3-D44DE250408C}" type="sibTrans" cxnId="{B955E6B4-7A97-4E25-895A-939E080B562F}">
      <dgm:prSet/>
      <dgm:spPr/>
      <dgm:t>
        <a:bodyPr/>
        <a:lstStyle/>
        <a:p>
          <a:endParaRPr lang="ru-RU"/>
        </a:p>
      </dgm:t>
    </dgm:pt>
    <dgm:pt modelId="{5AA956EC-D6F5-40DA-8235-001466C2153E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Формат страницы 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HTML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без алгоритмов динамического формирования кода страницы, размером не более 10 кб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28C2AD2-04AD-4DB9-9BAE-58227D8A76D8}" type="parTrans" cxnId="{6B9514DA-439B-4086-A5AA-B306E845410C}">
      <dgm:prSet/>
      <dgm:spPr/>
      <dgm:t>
        <a:bodyPr/>
        <a:lstStyle/>
        <a:p>
          <a:endParaRPr lang="ru-RU"/>
        </a:p>
      </dgm:t>
    </dgm:pt>
    <dgm:pt modelId="{7256E9C9-36E7-47A9-BD00-820571419236}" type="sibTrans" cxnId="{6B9514DA-439B-4086-A5AA-B306E845410C}">
      <dgm:prSet/>
      <dgm:spPr/>
      <dgm:t>
        <a:bodyPr/>
        <a:lstStyle/>
        <a:p>
          <a:endParaRPr lang="ru-RU"/>
        </a:p>
      </dgm:t>
    </dgm:pt>
    <dgm:pt modelId="{B79CBA89-CEEE-4297-AC7E-CEE3803B967B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Занимать не менее 50 процентов площади страницы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E18DAC0-C55E-4AE3-8396-B2E5A6BB2AFA}" type="parTrans" cxnId="{F57CFE51-6127-476D-976C-8D03618ECDF0}">
      <dgm:prSet/>
      <dgm:spPr/>
      <dgm:t>
        <a:bodyPr/>
        <a:lstStyle/>
        <a:p>
          <a:endParaRPr lang="ru-RU"/>
        </a:p>
      </dgm:t>
    </dgm:pt>
    <dgm:pt modelId="{6E73C583-E88E-47D9-99DA-E534B23BB0DC}" type="sibTrans" cxnId="{F57CFE51-6127-476D-976C-8D03618ECDF0}">
      <dgm:prSet/>
      <dgm:spPr/>
      <dgm:t>
        <a:bodyPr/>
        <a:lstStyle/>
        <a:p>
          <a:endParaRPr lang="ru-RU"/>
        </a:p>
      </dgm:t>
    </dgm:pt>
    <dgm:pt modelId="{0557F966-88DD-4652-A219-01064B0566FD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Не может содержать новостную информацию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42F5F3F-4280-4DC7-98BF-06A8869A1847}" type="parTrans" cxnId="{9C91E481-A4BA-46B8-83BB-198D993917F3}">
      <dgm:prSet/>
      <dgm:spPr/>
      <dgm:t>
        <a:bodyPr/>
        <a:lstStyle/>
        <a:p>
          <a:endParaRPr lang="ru-RU"/>
        </a:p>
      </dgm:t>
    </dgm:pt>
    <dgm:pt modelId="{0331DB8C-550C-4625-9638-42E692169088}" type="sibTrans" cxnId="{9C91E481-A4BA-46B8-83BB-198D993917F3}">
      <dgm:prSet/>
      <dgm:spPr/>
      <dgm:t>
        <a:bodyPr/>
        <a:lstStyle/>
        <a:p>
          <a:endParaRPr lang="ru-RU"/>
        </a:p>
      </dgm:t>
    </dgm:pt>
    <dgm:pt modelId="{B279D516-17C0-41DF-BA29-8D39B8AB66B2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Не может содержать информацию о способах получения доступа к информационным ресурсам, доступ к которым ограничен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350BCCD-BC04-43D2-BCFD-E00C60D57847}" type="parTrans" cxnId="{A6440490-60AE-4449-8570-751B8E27151C}">
      <dgm:prSet/>
      <dgm:spPr/>
      <dgm:t>
        <a:bodyPr/>
        <a:lstStyle/>
        <a:p>
          <a:endParaRPr lang="ru-RU"/>
        </a:p>
      </dgm:t>
    </dgm:pt>
    <dgm:pt modelId="{6BC825F3-5765-4CEF-93A8-22D9AAB6E09C}" type="sibTrans" cxnId="{A6440490-60AE-4449-8570-751B8E27151C}">
      <dgm:prSet/>
      <dgm:spPr/>
      <dgm:t>
        <a:bodyPr/>
        <a:lstStyle/>
        <a:p>
          <a:endParaRPr lang="ru-RU"/>
        </a:p>
      </dgm:t>
    </dgm:pt>
    <dgm:pt modelId="{78199E7A-7D10-41BE-825E-8D31B8C4B81F}" type="pres">
      <dgm:prSet presAssocID="{6E35A956-EC0E-4D9D-BE66-EFB249B2C1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53A718-F2AD-4EB8-BD50-39EDCC9E244D}" type="pres">
      <dgm:prSet presAssocID="{69E77F82-905E-4403-BF59-A9B67A25D6EA}" presName="parentLin" presStyleCnt="0"/>
      <dgm:spPr/>
    </dgm:pt>
    <dgm:pt modelId="{6F3586B1-5236-4A4A-9757-DE2A2EC8E024}" type="pres">
      <dgm:prSet presAssocID="{69E77F82-905E-4403-BF59-A9B67A25D6E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01E1C9D3-A510-4089-B127-4C9519E50F06}" type="pres">
      <dgm:prSet presAssocID="{69E77F82-905E-4403-BF59-A9B67A25D6EA}" presName="parentText" presStyleLbl="node1" presStyleIdx="0" presStyleCnt="5" custScaleY="376649" custLinFactY="68412" custLinFactNeighborX="1233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214E5B-9691-471A-A5E4-1DE94A95CFD2}" type="pres">
      <dgm:prSet presAssocID="{69E77F82-905E-4403-BF59-A9B67A25D6EA}" presName="negativeSpace" presStyleCnt="0"/>
      <dgm:spPr/>
    </dgm:pt>
    <dgm:pt modelId="{267EF4BF-2757-4998-89DE-96624181D3EA}" type="pres">
      <dgm:prSet presAssocID="{69E77F82-905E-4403-BF59-A9B67A25D6EA}" presName="childText" presStyleLbl="conFgAcc1" presStyleIdx="0" presStyleCnt="5" custScaleX="73400" custScaleY="225040" custLinFactY="106467" custLinFactNeighborY="200000">
        <dgm:presLayoutVars>
          <dgm:bulletEnabled val="1"/>
        </dgm:presLayoutVars>
      </dgm:prSet>
      <dgm:spPr/>
    </dgm:pt>
    <dgm:pt modelId="{B04C465F-CE4C-4A7F-BB08-23FA6FA38EF0}" type="pres">
      <dgm:prSet presAssocID="{0765B263-15F9-4A2E-84A3-D44DE250408C}" presName="spaceBetweenRectangles" presStyleCnt="0"/>
      <dgm:spPr/>
    </dgm:pt>
    <dgm:pt modelId="{2F8C2AC8-2421-459D-8910-CF6E7EC3A689}" type="pres">
      <dgm:prSet presAssocID="{5AA956EC-D6F5-40DA-8235-001466C2153E}" presName="parentLin" presStyleCnt="0"/>
      <dgm:spPr/>
    </dgm:pt>
    <dgm:pt modelId="{34A50501-47B3-4F32-9B7D-40D640202C0D}" type="pres">
      <dgm:prSet presAssocID="{5AA956EC-D6F5-40DA-8235-001466C2153E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ED5329B-CED9-41DD-9ED8-D1CC9B299AE2}" type="pres">
      <dgm:prSet presAssocID="{5AA956EC-D6F5-40DA-8235-001466C2153E}" presName="parentText" presStyleLbl="node1" presStyleIdx="1" presStyleCnt="5" custScaleY="385142" custLinFactNeighborX="12338" custLinFactNeighborY="842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36BF3-4C94-4C82-8BE1-0767BFD87F9D}" type="pres">
      <dgm:prSet presAssocID="{5AA956EC-D6F5-40DA-8235-001466C2153E}" presName="negativeSpace" presStyleCnt="0"/>
      <dgm:spPr/>
    </dgm:pt>
    <dgm:pt modelId="{DB20AC8B-C2A9-4C94-AFCE-3121AAAEA138}" type="pres">
      <dgm:prSet presAssocID="{5AA956EC-D6F5-40DA-8235-001466C2153E}" presName="childText" presStyleLbl="conFgAcc1" presStyleIdx="1" presStyleCnt="5" custFlipVert="1" custScaleX="74369" custScaleY="214692" custLinFactY="49029" custLinFactNeighborY="100000">
        <dgm:presLayoutVars>
          <dgm:bulletEnabled val="1"/>
        </dgm:presLayoutVars>
      </dgm:prSet>
      <dgm:spPr/>
    </dgm:pt>
    <dgm:pt modelId="{D603D775-8EE7-4128-92C9-5EDB85360039}" type="pres">
      <dgm:prSet presAssocID="{7256E9C9-36E7-47A9-BD00-820571419236}" presName="spaceBetweenRectangles" presStyleCnt="0"/>
      <dgm:spPr/>
    </dgm:pt>
    <dgm:pt modelId="{2AF9BE67-C61F-4B03-89E7-8FBB977E6537}" type="pres">
      <dgm:prSet presAssocID="{B79CBA89-CEEE-4297-AC7E-CEE3803B967B}" presName="parentLin" presStyleCnt="0"/>
      <dgm:spPr/>
    </dgm:pt>
    <dgm:pt modelId="{0DF38C02-5971-4931-A636-B6FE262EEB73}" type="pres">
      <dgm:prSet presAssocID="{B79CBA89-CEEE-4297-AC7E-CEE3803B967B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DDB4D395-736F-410B-A9B1-91252F5BE46A}" type="pres">
      <dgm:prSet presAssocID="{B79CBA89-CEEE-4297-AC7E-CEE3803B967B}" presName="parentText" presStyleLbl="node1" presStyleIdx="2" presStyleCnt="5" custScaleX="98237" custScaleY="397501" custLinFactNeighborX="12338" custLinFactNeighborY="-120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DE6A2E-FA2A-4BC1-A4D5-EDA68BC8BAF9}" type="pres">
      <dgm:prSet presAssocID="{B79CBA89-CEEE-4297-AC7E-CEE3803B967B}" presName="negativeSpace" presStyleCnt="0"/>
      <dgm:spPr/>
    </dgm:pt>
    <dgm:pt modelId="{1B1BD342-9185-4331-AD2F-D2607A285BD8}" type="pres">
      <dgm:prSet presAssocID="{B79CBA89-CEEE-4297-AC7E-CEE3803B967B}" presName="childText" presStyleLbl="conFgAcc1" presStyleIdx="2" presStyleCnt="5" custScaleX="74048" custScaleY="234939" custLinFactY="-91593" custLinFactNeighborY="-100000">
        <dgm:presLayoutVars>
          <dgm:bulletEnabled val="1"/>
        </dgm:presLayoutVars>
      </dgm:prSet>
      <dgm:spPr/>
    </dgm:pt>
    <dgm:pt modelId="{253E85FB-ED95-494B-9AAA-A56E31012A6A}" type="pres">
      <dgm:prSet presAssocID="{6E73C583-E88E-47D9-99DA-E534B23BB0DC}" presName="spaceBetweenRectangles" presStyleCnt="0"/>
      <dgm:spPr/>
    </dgm:pt>
    <dgm:pt modelId="{99F28A0B-2D6B-4138-9A8C-272CAF5265DA}" type="pres">
      <dgm:prSet presAssocID="{0557F966-88DD-4652-A219-01064B0566FD}" presName="parentLin" presStyleCnt="0"/>
      <dgm:spPr/>
    </dgm:pt>
    <dgm:pt modelId="{C6A424C3-1041-4721-B911-8A042EB447ED}" type="pres">
      <dgm:prSet presAssocID="{0557F966-88DD-4652-A219-01064B0566FD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79E54908-D248-40D3-955A-ABEB6B9F1152}" type="pres">
      <dgm:prSet presAssocID="{0557F966-88DD-4652-A219-01064B0566FD}" presName="parentText" presStyleLbl="node1" presStyleIdx="3" presStyleCnt="5" custScaleY="314587" custLinFactY="-20294" custLinFactNeighborX="1233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A39C4-B032-47DA-BCA0-07A04B326765}" type="pres">
      <dgm:prSet presAssocID="{0557F966-88DD-4652-A219-01064B0566FD}" presName="negativeSpace" presStyleCnt="0"/>
      <dgm:spPr/>
    </dgm:pt>
    <dgm:pt modelId="{F9D12DA4-AE77-458C-8322-1905D7A272E1}" type="pres">
      <dgm:prSet presAssocID="{0557F966-88DD-4652-A219-01064B0566FD}" presName="childText" presStyleLbl="conFgAcc1" presStyleIdx="3" presStyleCnt="5" custScaleX="73796" custScaleY="289381" custLinFactY="-161470" custLinFactNeighborX="-562" custLinFactNeighborY="-200000">
        <dgm:presLayoutVars>
          <dgm:bulletEnabled val="1"/>
        </dgm:presLayoutVars>
      </dgm:prSet>
      <dgm:spPr/>
    </dgm:pt>
    <dgm:pt modelId="{079A0F47-076A-43AD-A548-30C525B39F7E}" type="pres">
      <dgm:prSet presAssocID="{0331DB8C-550C-4625-9638-42E692169088}" presName="spaceBetweenRectangles" presStyleCnt="0"/>
      <dgm:spPr/>
    </dgm:pt>
    <dgm:pt modelId="{38DCC036-C220-48F2-92E0-E7846A826EE4}" type="pres">
      <dgm:prSet presAssocID="{B279D516-17C0-41DF-BA29-8D39B8AB66B2}" presName="parentLin" presStyleCnt="0"/>
      <dgm:spPr/>
    </dgm:pt>
    <dgm:pt modelId="{89B210DE-3E96-4C37-A958-AD49C57E9372}" type="pres">
      <dgm:prSet presAssocID="{B279D516-17C0-41DF-BA29-8D39B8AB66B2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E2B31398-316C-45E2-BF62-06F7AD35E1B2}" type="pres">
      <dgm:prSet presAssocID="{B279D516-17C0-41DF-BA29-8D39B8AB66B2}" presName="parentText" presStyleLbl="node1" presStyleIdx="4" presStyleCnt="5" custScaleY="502416" custLinFactY="-106749" custLinFactNeighborX="12338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F292B2-2E89-45E1-B738-B804B157E57A}" type="pres">
      <dgm:prSet presAssocID="{B279D516-17C0-41DF-BA29-8D39B8AB66B2}" presName="negativeSpace" presStyleCnt="0"/>
      <dgm:spPr/>
    </dgm:pt>
    <dgm:pt modelId="{061DCBD7-400C-4D1F-89C7-7A56908482CA}" type="pres">
      <dgm:prSet presAssocID="{B279D516-17C0-41DF-BA29-8D39B8AB66B2}" presName="childText" presStyleLbl="conFgAcc1" presStyleIdx="4" presStyleCnt="5" custScaleX="72178" custScaleY="149344" custLinFactY="-254078" custLinFactNeighborY="-300000">
        <dgm:presLayoutVars>
          <dgm:bulletEnabled val="1"/>
        </dgm:presLayoutVars>
      </dgm:prSet>
      <dgm:spPr/>
    </dgm:pt>
  </dgm:ptLst>
  <dgm:cxnLst>
    <dgm:cxn modelId="{F57CFE51-6127-476D-976C-8D03618ECDF0}" srcId="{6E35A956-EC0E-4D9D-BE66-EFB249B2C1DA}" destId="{B79CBA89-CEEE-4297-AC7E-CEE3803B967B}" srcOrd="2" destOrd="0" parTransId="{FE18DAC0-C55E-4AE3-8396-B2E5A6BB2AFA}" sibTransId="{6E73C583-E88E-47D9-99DA-E534B23BB0DC}"/>
    <dgm:cxn modelId="{6B9514DA-439B-4086-A5AA-B306E845410C}" srcId="{6E35A956-EC0E-4D9D-BE66-EFB249B2C1DA}" destId="{5AA956EC-D6F5-40DA-8235-001466C2153E}" srcOrd="1" destOrd="0" parTransId="{A28C2AD2-04AD-4DB9-9BAE-58227D8A76D8}" sibTransId="{7256E9C9-36E7-47A9-BD00-820571419236}"/>
    <dgm:cxn modelId="{4DEA1C56-14EE-4286-9429-B6DBC1A948AF}" type="presOf" srcId="{B79CBA89-CEEE-4297-AC7E-CEE3803B967B}" destId="{0DF38C02-5971-4931-A636-B6FE262EEB73}" srcOrd="0" destOrd="0" presId="urn:microsoft.com/office/officeart/2005/8/layout/list1"/>
    <dgm:cxn modelId="{302E31B3-B255-4DDA-90AD-502C901A583B}" type="presOf" srcId="{6E35A956-EC0E-4D9D-BE66-EFB249B2C1DA}" destId="{78199E7A-7D10-41BE-825E-8D31B8C4B81F}" srcOrd="0" destOrd="0" presId="urn:microsoft.com/office/officeart/2005/8/layout/list1"/>
    <dgm:cxn modelId="{EE7AA148-3985-4F5A-808F-55AC3579886E}" type="presOf" srcId="{B279D516-17C0-41DF-BA29-8D39B8AB66B2}" destId="{89B210DE-3E96-4C37-A958-AD49C57E9372}" srcOrd="0" destOrd="0" presId="urn:microsoft.com/office/officeart/2005/8/layout/list1"/>
    <dgm:cxn modelId="{2CD7ED6A-2E5E-49F7-838A-35D89AE3D2E0}" type="presOf" srcId="{69E77F82-905E-4403-BF59-A9B67A25D6EA}" destId="{6F3586B1-5236-4A4A-9757-DE2A2EC8E024}" srcOrd="0" destOrd="0" presId="urn:microsoft.com/office/officeart/2005/8/layout/list1"/>
    <dgm:cxn modelId="{85C37A9D-68D0-4659-BC9C-28FD7EB69F62}" type="presOf" srcId="{5AA956EC-D6F5-40DA-8235-001466C2153E}" destId="{34A50501-47B3-4F32-9B7D-40D640202C0D}" srcOrd="0" destOrd="0" presId="urn:microsoft.com/office/officeart/2005/8/layout/list1"/>
    <dgm:cxn modelId="{EB88A735-3396-4F46-B6E8-8D4F66F134B5}" type="presOf" srcId="{69E77F82-905E-4403-BF59-A9B67A25D6EA}" destId="{01E1C9D3-A510-4089-B127-4C9519E50F06}" srcOrd="1" destOrd="0" presId="urn:microsoft.com/office/officeart/2005/8/layout/list1"/>
    <dgm:cxn modelId="{5D5CCA18-254C-403B-A455-29A8D9C33B49}" type="presOf" srcId="{5AA956EC-D6F5-40DA-8235-001466C2153E}" destId="{5ED5329B-CED9-41DD-9ED8-D1CC9B299AE2}" srcOrd="1" destOrd="0" presId="urn:microsoft.com/office/officeart/2005/8/layout/list1"/>
    <dgm:cxn modelId="{3EC66940-C832-4332-AFCA-4AA28D763F98}" type="presOf" srcId="{0557F966-88DD-4652-A219-01064B0566FD}" destId="{79E54908-D248-40D3-955A-ABEB6B9F1152}" srcOrd="1" destOrd="0" presId="urn:microsoft.com/office/officeart/2005/8/layout/list1"/>
    <dgm:cxn modelId="{D17F9645-9F0D-4487-9D45-09B547FED0E3}" type="presOf" srcId="{0557F966-88DD-4652-A219-01064B0566FD}" destId="{C6A424C3-1041-4721-B911-8A042EB447ED}" srcOrd="0" destOrd="0" presId="urn:microsoft.com/office/officeart/2005/8/layout/list1"/>
    <dgm:cxn modelId="{A6440490-60AE-4449-8570-751B8E27151C}" srcId="{6E35A956-EC0E-4D9D-BE66-EFB249B2C1DA}" destId="{B279D516-17C0-41DF-BA29-8D39B8AB66B2}" srcOrd="4" destOrd="0" parTransId="{F350BCCD-BC04-43D2-BCFD-E00C60D57847}" sibTransId="{6BC825F3-5765-4CEF-93A8-22D9AAB6E09C}"/>
    <dgm:cxn modelId="{4DCF0F93-7F7C-4CCC-992C-37454FF6AE62}" type="presOf" srcId="{B279D516-17C0-41DF-BA29-8D39B8AB66B2}" destId="{E2B31398-316C-45E2-BF62-06F7AD35E1B2}" srcOrd="1" destOrd="0" presId="urn:microsoft.com/office/officeart/2005/8/layout/list1"/>
    <dgm:cxn modelId="{55076FD6-860E-4848-AA9C-C33B09165389}" type="presOf" srcId="{B79CBA89-CEEE-4297-AC7E-CEE3803B967B}" destId="{DDB4D395-736F-410B-A9B1-91252F5BE46A}" srcOrd="1" destOrd="0" presId="urn:microsoft.com/office/officeart/2005/8/layout/list1"/>
    <dgm:cxn modelId="{9C91E481-A4BA-46B8-83BB-198D993917F3}" srcId="{6E35A956-EC0E-4D9D-BE66-EFB249B2C1DA}" destId="{0557F966-88DD-4652-A219-01064B0566FD}" srcOrd="3" destOrd="0" parTransId="{D42F5F3F-4280-4DC7-98BF-06A8869A1847}" sibTransId="{0331DB8C-550C-4625-9638-42E692169088}"/>
    <dgm:cxn modelId="{B955E6B4-7A97-4E25-895A-939E080B562F}" srcId="{6E35A956-EC0E-4D9D-BE66-EFB249B2C1DA}" destId="{69E77F82-905E-4403-BF59-A9B67A25D6EA}" srcOrd="0" destOrd="0" parTransId="{7A018217-0F60-439B-ADD2-857FB7B6F69C}" sibTransId="{0765B263-15F9-4A2E-84A3-D44DE250408C}"/>
    <dgm:cxn modelId="{19CD5ACB-F563-45E9-9FBC-546F8E17B1E4}" type="presParOf" srcId="{78199E7A-7D10-41BE-825E-8D31B8C4B81F}" destId="{8253A718-F2AD-4EB8-BD50-39EDCC9E244D}" srcOrd="0" destOrd="0" presId="urn:microsoft.com/office/officeart/2005/8/layout/list1"/>
    <dgm:cxn modelId="{B15708C2-EDE9-4567-9858-33B358FBD9FB}" type="presParOf" srcId="{8253A718-F2AD-4EB8-BD50-39EDCC9E244D}" destId="{6F3586B1-5236-4A4A-9757-DE2A2EC8E024}" srcOrd="0" destOrd="0" presId="urn:microsoft.com/office/officeart/2005/8/layout/list1"/>
    <dgm:cxn modelId="{5E4BBDC2-35E3-4779-BD7D-A40632F7BABA}" type="presParOf" srcId="{8253A718-F2AD-4EB8-BD50-39EDCC9E244D}" destId="{01E1C9D3-A510-4089-B127-4C9519E50F06}" srcOrd="1" destOrd="0" presId="urn:microsoft.com/office/officeart/2005/8/layout/list1"/>
    <dgm:cxn modelId="{9A7B7669-13E2-4D0B-A3C6-F66940E7178D}" type="presParOf" srcId="{78199E7A-7D10-41BE-825E-8D31B8C4B81F}" destId="{BE214E5B-9691-471A-A5E4-1DE94A95CFD2}" srcOrd="1" destOrd="0" presId="urn:microsoft.com/office/officeart/2005/8/layout/list1"/>
    <dgm:cxn modelId="{E799F704-6A35-480D-9492-E1B47AC7B0E0}" type="presParOf" srcId="{78199E7A-7D10-41BE-825E-8D31B8C4B81F}" destId="{267EF4BF-2757-4998-89DE-96624181D3EA}" srcOrd="2" destOrd="0" presId="urn:microsoft.com/office/officeart/2005/8/layout/list1"/>
    <dgm:cxn modelId="{0F0717AF-4698-48C9-989D-0FE20107B308}" type="presParOf" srcId="{78199E7A-7D10-41BE-825E-8D31B8C4B81F}" destId="{B04C465F-CE4C-4A7F-BB08-23FA6FA38EF0}" srcOrd="3" destOrd="0" presId="urn:microsoft.com/office/officeart/2005/8/layout/list1"/>
    <dgm:cxn modelId="{EA491DE2-0D10-41B8-AC0A-CC3F80D44641}" type="presParOf" srcId="{78199E7A-7D10-41BE-825E-8D31B8C4B81F}" destId="{2F8C2AC8-2421-459D-8910-CF6E7EC3A689}" srcOrd="4" destOrd="0" presId="urn:microsoft.com/office/officeart/2005/8/layout/list1"/>
    <dgm:cxn modelId="{B9AE0E6A-4DC3-44F0-9941-C4826589BDD4}" type="presParOf" srcId="{2F8C2AC8-2421-459D-8910-CF6E7EC3A689}" destId="{34A50501-47B3-4F32-9B7D-40D640202C0D}" srcOrd="0" destOrd="0" presId="urn:microsoft.com/office/officeart/2005/8/layout/list1"/>
    <dgm:cxn modelId="{34599B94-F495-4C0E-BABC-26E029D5FAA0}" type="presParOf" srcId="{2F8C2AC8-2421-459D-8910-CF6E7EC3A689}" destId="{5ED5329B-CED9-41DD-9ED8-D1CC9B299AE2}" srcOrd="1" destOrd="0" presId="urn:microsoft.com/office/officeart/2005/8/layout/list1"/>
    <dgm:cxn modelId="{3D572B10-C521-45F8-93BF-923B2004F4B9}" type="presParOf" srcId="{78199E7A-7D10-41BE-825E-8D31B8C4B81F}" destId="{B4736BF3-4C94-4C82-8BE1-0767BFD87F9D}" srcOrd="5" destOrd="0" presId="urn:microsoft.com/office/officeart/2005/8/layout/list1"/>
    <dgm:cxn modelId="{83F3B91D-EED2-4363-9C7E-89AD0A06E12C}" type="presParOf" srcId="{78199E7A-7D10-41BE-825E-8D31B8C4B81F}" destId="{DB20AC8B-C2A9-4C94-AFCE-3121AAAEA138}" srcOrd="6" destOrd="0" presId="urn:microsoft.com/office/officeart/2005/8/layout/list1"/>
    <dgm:cxn modelId="{7EC65D97-ECF9-4024-A155-A39C577F86F5}" type="presParOf" srcId="{78199E7A-7D10-41BE-825E-8D31B8C4B81F}" destId="{D603D775-8EE7-4128-92C9-5EDB85360039}" srcOrd="7" destOrd="0" presId="urn:microsoft.com/office/officeart/2005/8/layout/list1"/>
    <dgm:cxn modelId="{71324CCF-BAF7-40C0-9DAC-0EA8607211C5}" type="presParOf" srcId="{78199E7A-7D10-41BE-825E-8D31B8C4B81F}" destId="{2AF9BE67-C61F-4B03-89E7-8FBB977E6537}" srcOrd="8" destOrd="0" presId="urn:microsoft.com/office/officeart/2005/8/layout/list1"/>
    <dgm:cxn modelId="{7FB320DA-D59B-4F60-8577-6DB77EE61C07}" type="presParOf" srcId="{2AF9BE67-C61F-4B03-89E7-8FBB977E6537}" destId="{0DF38C02-5971-4931-A636-B6FE262EEB73}" srcOrd="0" destOrd="0" presId="urn:microsoft.com/office/officeart/2005/8/layout/list1"/>
    <dgm:cxn modelId="{EA0651C1-E5BC-4874-A250-A7232ADF3C89}" type="presParOf" srcId="{2AF9BE67-C61F-4B03-89E7-8FBB977E6537}" destId="{DDB4D395-736F-410B-A9B1-91252F5BE46A}" srcOrd="1" destOrd="0" presId="urn:microsoft.com/office/officeart/2005/8/layout/list1"/>
    <dgm:cxn modelId="{DB2C3106-CD7B-4B45-B67E-CB61571555B0}" type="presParOf" srcId="{78199E7A-7D10-41BE-825E-8D31B8C4B81F}" destId="{93DE6A2E-FA2A-4BC1-A4D5-EDA68BC8BAF9}" srcOrd="9" destOrd="0" presId="urn:microsoft.com/office/officeart/2005/8/layout/list1"/>
    <dgm:cxn modelId="{2B0284D8-ABD9-42CD-892F-4DB69C113F12}" type="presParOf" srcId="{78199E7A-7D10-41BE-825E-8D31B8C4B81F}" destId="{1B1BD342-9185-4331-AD2F-D2607A285BD8}" srcOrd="10" destOrd="0" presId="urn:microsoft.com/office/officeart/2005/8/layout/list1"/>
    <dgm:cxn modelId="{C5FEA6DA-398C-45D9-A381-519D6FF0464E}" type="presParOf" srcId="{78199E7A-7D10-41BE-825E-8D31B8C4B81F}" destId="{253E85FB-ED95-494B-9AAA-A56E31012A6A}" srcOrd="11" destOrd="0" presId="urn:microsoft.com/office/officeart/2005/8/layout/list1"/>
    <dgm:cxn modelId="{6DB41A1C-6875-4A24-8E70-97FD0B4E337C}" type="presParOf" srcId="{78199E7A-7D10-41BE-825E-8D31B8C4B81F}" destId="{99F28A0B-2D6B-4138-9A8C-272CAF5265DA}" srcOrd="12" destOrd="0" presId="urn:microsoft.com/office/officeart/2005/8/layout/list1"/>
    <dgm:cxn modelId="{7C5C452E-A9D7-4A5A-B7AA-F684F360A2DF}" type="presParOf" srcId="{99F28A0B-2D6B-4138-9A8C-272CAF5265DA}" destId="{C6A424C3-1041-4721-B911-8A042EB447ED}" srcOrd="0" destOrd="0" presId="urn:microsoft.com/office/officeart/2005/8/layout/list1"/>
    <dgm:cxn modelId="{9FEEFEC2-678A-4C81-B769-D43EFEBD73E3}" type="presParOf" srcId="{99F28A0B-2D6B-4138-9A8C-272CAF5265DA}" destId="{79E54908-D248-40D3-955A-ABEB6B9F1152}" srcOrd="1" destOrd="0" presId="urn:microsoft.com/office/officeart/2005/8/layout/list1"/>
    <dgm:cxn modelId="{1111D8DF-6210-4219-BF36-20D3A549C3DA}" type="presParOf" srcId="{78199E7A-7D10-41BE-825E-8D31B8C4B81F}" destId="{8D6A39C4-B032-47DA-BCA0-07A04B326765}" srcOrd="13" destOrd="0" presId="urn:microsoft.com/office/officeart/2005/8/layout/list1"/>
    <dgm:cxn modelId="{36FE2B53-5324-45F7-A744-4EB551483774}" type="presParOf" srcId="{78199E7A-7D10-41BE-825E-8D31B8C4B81F}" destId="{F9D12DA4-AE77-458C-8322-1905D7A272E1}" srcOrd="14" destOrd="0" presId="urn:microsoft.com/office/officeart/2005/8/layout/list1"/>
    <dgm:cxn modelId="{E6E96398-80B2-43D8-9BD3-58629C1B1993}" type="presParOf" srcId="{78199E7A-7D10-41BE-825E-8D31B8C4B81F}" destId="{079A0F47-076A-43AD-A548-30C525B39F7E}" srcOrd="15" destOrd="0" presId="urn:microsoft.com/office/officeart/2005/8/layout/list1"/>
    <dgm:cxn modelId="{640F21A9-D342-4215-9959-3E541FFBE019}" type="presParOf" srcId="{78199E7A-7D10-41BE-825E-8D31B8C4B81F}" destId="{38DCC036-C220-48F2-92E0-E7846A826EE4}" srcOrd="16" destOrd="0" presId="urn:microsoft.com/office/officeart/2005/8/layout/list1"/>
    <dgm:cxn modelId="{6C4B11D8-C8AE-4E21-B90D-5151FA2821BC}" type="presParOf" srcId="{38DCC036-C220-48F2-92E0-E7846A826EE4}" destId="{89B210DE-3E96-4C37-A958-AD49C57E9372}" srcOrd="0" destOrd="0" presId="urn:microsoft.com/office/officeart/2005/8/layout/list1"/>
    <dgm:cxn modelId="{A95F50E5-2896-43B7-A9F0-F99D43BEC456}" type="presParOf" srcId="{38DCC036-C220-48F2-92E0-E7846A826EE4}" destId="{E2B31398-316C-45E2-BF62-06F7AD35E1B2}" srcOrd="1" destOrd="0" presId="urn:microsoft.com/office/officeart/2005/8/layout/list1"/>
    <dgm:cxn modelId="{E752999D-7AAE-40E8-8E11-161C81CA4498}" type="presParOf" srcId="{78199E7A-7D10-41BE-825E-8D31B8C4B81F}" destId="{ADF292B2-2E89-45E1-B738-B804B157E57A}" srcOrd="17" destOrd="0" presId="urn:microsoft.com/office/officeart/2005/8/layout/list1"/>
    <dgm:cxn modelId="{86E59B2B-9A6A-404A-BC7D-D133C8E34DFE}" type="presParOf" srcId="{78199E7A-7D10-41BE-825E-8D31B8C4B81F}" destId="{061DCBD7-400C-4D1F-89C7-7A56908482C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AB7EE-C6E7-48EC-AAA2-C4084F2BD90D}">
      <dsp:nvSpPr>
        <dsp:cNvPr id="0" name=""/>
        <dsp:cNvSpPr/>
      </dsp:nvSpPr>
      <dsp:spPr>
        <a:xfrm>
          <a:off x="1533479" y="178738"/>
          <a:ext cx="3627042" cy="15776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1) с использованием программ и (или) программно-аппаратных комплексов, позволяющих осуществлять анализ и фильтрацию трафика в сетях связи операторов связи, в том числе выявление указателей страниц сайтов, доменных имен в сети «Интернет», сведения о которых содержатся в выгрузке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13806" y="178738"/>
        <a:ext cx="3046715" cy="1577606"/>
      </dsp:txXfrm>
    </dsp:sp>
    <dsp:sp modelId="{AD8290B4-99EB-40ED-B590-6D0CA2711219}">
      <dsp:nvSpPr>
        <dsp:cNvPr id="0" name=""/>
        <dsp:cNvSpPr/>
      </dsp:nvSpPr>
      <dsp:spPr>
        <a:xfrm>
          <a:off x="5460461" y="411451"/>
          <a:ext cx="1982404" cy="1597389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 val="97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2) 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посредством получения от выше стоящего оператора связи, уже фильтрованного трафика.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77646" y="411451"/>
        <a:ext cx="1665220" cy="1597389"/>
      </dsp:txXfrm>
    </dsp:sp>
    <dsp:sp modelId="{D4C92E99-748A-4AC8-8253-60A4DC255E29}">
      <dsp:nvSpPr>
        <dsp:cNvPr id="0" name=""/>
        <dsp:cNvSpPr/>
      </dsp:nvSpPr>
      <dsp:spPr>
        <a:xfrm>
          <a:off x="384440" y="189514"/>
          <a:ext cx="1576818" cy="1576818"/>
        </a:xfrm>
        <a:prstGeom prst="ellipse">
          <a:avLst/>
        </a:prstGeom>
        <a:gradFill rotWithShape="0">
          <a:gsLst>
            <a:gs pos="0">
              <a:schemeClr val="accent1">
                <a:tint val="66000"/>
                <a:satMod val="160000"/>
                <a:lumMod val="3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Способы ограничения доступа</a:t>
          </a:r>
          <a:endParaRPr lang="ru-RU" sz="1600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5360" y="420434"/>
        <a:ext cx="1114978" cy="1114978"/>
      </dsp:txXfrm>
    </dsp:sp>
    <dsp:sp modelId="{BD15E8D2-CB4D-4A9C-AA09-76EF54DEE59D}">
      <dsp:nvSpPr>
        <dsp:cNvPr id="0" name=""/>
        <dsp:cNvSpPr/>
      </dsp:nvSpPr>
      <dsp:spPr>
        <a:xfrm>
          <a:off x="1978275" y="2242042"/>
          <a:ext cx="2559643" cy="12542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к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интернет-ресурсам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, использующим сетевые протоколы, поддерживающие шифрование.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87818" y="2242042"/>
        <a:ext cx="2150100" cy="1254275"/>
      </dsp:txXfrm>
    </dsp:sp>
    <dsp:sp modelId="{64E7A907-FAC1-4A17-A702-D2B5A93A4F67}">
      <dsp:nvSpPr>
        <dsp:cNvPr id="0" name=""/>
        <dsp:cNvSpPr/>
      </dsp:nvSpPr>
      <dsp:spPr>
        <a:xfrm>
          <a:off x="4404570" y="2577915"/>
          <a:ext cx="3121651" cy="12418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к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интернет-ресурсам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в случае если блокировке подлежит домен, сетевой адрес или последовательности сетевых адресов на которым размещен ресурс. 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04034" y="2577915"/>
        <a:ext cx="2622186" cy="1241891"/>
      </dsp:txXfrm>
    </dsp:sp>
    <dsp:sp modelId="{09886C1A-8601-421F-89D9-760EDB3FDB35}">
      <dsp:nvSpPr>
        <dsp:cNvPr id="0" name=""/>
        <dsp:cNvSpPr/>
      </dsp:nvSpPr>
      <dsp:spPr>
        <a:xfrm>
          <a:off x="679384" y="2052430"/>
          <a:ext cx="1576818" cy="1576818"/>
        </a:xfrm>
        <a:prstGeom prst="ellipse">
          <a:avLst/>
        </a:prstGeom>
        <a:gradFill rotWithShape="0">
          <a:gsLst>
            <a:gs pos="0">
              <a:schemeClr val="accent1">
                <a:tint val="66000"/>
                <a:satMod val="160000"/>
                <a:lumMod val="3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Порядок ограничения доступа</a:t>
          </a:r>
          <a:endParaRPr lang="ru-RU" sz="1600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10304" y="2283350"/>
        <a:ext cx="1114978" cy="11149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AB7EE-C6E7-48EC-AAA2-C4084F2BD90D}">
      <dsp:nvSpPr>
        <dsp:cNvPr id="0" name=""/>
        <dsp:cNvSpPr/>
      </dsp:nvSpPr>
      <dsp:spPr>
        <a:xfrm>
          <a:off x="1533479" y="178738"/>
          <a:ext cx="3627042" cy="15776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1) с использованием программ и (или) программно-аппаратных комплексов, позволяющих осуществлять анализ и фильтрацию трафика в сетях связи операторов связи, в том числе выявление указателей страниц сайтов, доменных имен в сети «Интернет», сведения о которых содержатся в выгрузке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13806" y="178738"/>
        <a:ext cx="3046715" cy="1577606"/>
      </dsp:txXfrm>
    </dsp:sp>
    <dsp:sp modelId="{AD8290B4-99EB-40ED-B590-6D0CA2711219}">
      <dsp:nvSpPr>
        <dsp:cNvPr id="0" name=""/>
        <dsp:cNvSpPr/>
      </dsp:nvSpPr>
      <dsp:spPr>
        <a:xfrm>
          <a:off x="5460461" y="411451"/>
          <a:ext cx="1982404" cy="1597389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 val="97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2) 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посредством получения от выше стоящего оператора связи, уже фильтрованного трафика.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77646" y="411451"/>
        <a:ext cx="1665220" cy="1597389"/>
      </dsp:txXfrm>
    </dsp:sp>
    <dsp:sp modelId="{D4C92E99-748A-4AC8-8253-60A4DC255E29}">
      <dsp:nvSpPr>
        <dsp:cNvPr id="0" name=""/>
        <dsp:cNvSpPr/>
      </dsp:nvSpPr>
      <dsp:spPr>
        <a:xfrm>
          <a:off x="384440" y="189514"/>
          <a:ext cx="1576818" cy="1576818"/>
        </a:xfrm>
        <a:prstGeom prst="ellipse">
          <a:avLst/>
        </a:prstGeom>
        <a:gradFill rotWithShape="0">
          <a:gsLst>
            <a:gs pos="0">
              <a:schemeClr val="accent1">
                <a:tint val="66000"/>
                <a:satMod val="160000"/>
                <a:lumMod val="3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Способы ограничения доступа</a:t>
          </a:r>
          <a:endParaRPr lang="ru-RU" sz="1600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5360" y="420434"/>
        <a:ext cx="1114978" cy="1114978"/>
      </dsp:txXfrm>
    </dsp:sp>
    <dsp:sp modelId="{BD15E8D2-CB4D-4A9C-AA09-76EF54DEE59D}">
      <dsp:nvSpPr>
        <dsp:cNvPr id="0" name=""/>
        <dsp:cNvSpPr/>
      </dsp:nvSpPr>
      <dsp:spPr>
        <a:xfrm>
          <a:off x="1978275" y="2242042"/>
          <a:ext cx="2559643" cy="12542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к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интернет-ресурсам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, использующим сетевые протоколы, поддерживающие шифрование.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87818" y="2242042"/>
        <a:ext cx="2150100" cy="1254275"/>
      </dsp:txXfrm>
    </dsp:sp>
    <dsp:sp modelId="{64E7A907-FAC1-4A17-A702-D2B5A93A4F67}">
      <dsp:nvSpPr>
        <dsp:cNvPr id="0" name=""/>
        <dsp:cNvSpPr/>
      </dsp:nvSpPr>
      <dsp:spPr>
        <a:xfrm>
          <a:off x="4839573" y="2498009"/>
          <a:ext cx="3121651" cy="12418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к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интернет-ресурсам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в случае если блокировке подлежит домен, сетевой адрес или последовательности сетевых адресов на которым размещен ресурс. 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39038" y="2498009"/>
        <a:ext cx="2622186" cy="1241891"/>
      </dsp:txXfrm>
    </dsp:sp>
    <dsp:sp modelId="{09886C1A-8601-421F-89D9-760EDB3FDB35}">
      <dsp:nvSpPr>
        <dsp:cNvPr id="0" name=""/>
        <dsp:cNvSpPr/>
      </dsp:nvSpPr>
      <dsp:spPr>
        <a:xfrm>
          <a:off x="572854" y="2025798"/>
          <a:ext cx="1576818" cy="1576818"/>
        </a:xfrm>
        <a:prstGeom prst="ellipse">
          <a:avLst/>
        </a:prstGeom>
        <a:gradFill rotWithShape="0">
          <a:gsLst>
            <a:gs pos="0">
              <a:schemeClr val="accent1">
                <a:tint val="66000"/>
                <a:satMod val="160000"/>
                <a:lumMod val="3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Порядок ограничения доступа</a:t>
          </a:r>
          <a:endParaRPr lang="ru-RU" sz="1600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03774" y="2256718"/>
        <a:ext cx="1114978" cy="11149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EF4BF-2757-4998-89DE-96624181D3EA}">
      <dsp:nvSpPr>
        <dsp:cNvPr id="0" name=""/>
        <dsp:cNvSpPr/>
      </dsp:nvSpPr>
      <dsp:spPr>
        <a:xfrm>
          <a:off x="0" y="672837"/>
          <a:ext cx="4028466" cy="283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E1C9D3-A510-4089-B127-4C9519E50F06}">
      <dsp:nvSpPr>
        <dsp:cNvPr id="0" name=""/>
        <dsp:cNvSpPr/>
      </dsp:nvSpPr>
      <dsp:spPr>
        <a:xfrm>
          <a:off x="307975" y="251130"/>
          <a:ext cx="3838109" cy="5559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5213" tIns="0" rIns="14521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Определенное содержание информационного сообщения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5113" y="278268"/>
        <a:ext cx="3783833" cy="501657"/>
      </dsp:txXfrm>
    </dsp:sp>
    <dsp:sp modelId="{DB20AC8B-C2A9-4C94-AFCE-3121AAAEA138}">
      <dsp:nvSpPr>
        <dsp:cNvPr id="0" name=""/>
        <dsp:cNvSpPr/>
      </dsp:nvSpPr>
      <dsp:spPr>
        <a:xfrm flipV="1">
          <a:off x="0" y="1378685"/>
          <a:ext cx="4081648" cy="2705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D5329B-CED9-41DD-9ED8-D1CC9B299AE2}">
      <dsp:nvSpPr>
        <dsp:cNvPr id="0" name=""/>
        <dsp:cNvSpPr/>
      </dsp:nvSpPr>
      <dsp:spPr>
        <a:xfrm>
          <a:off x="307975" y="919525"/>
          <a:ext cx="3838109" cy="5684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5213" tIns="0" rIns="14521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Формат страницы 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HTML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, без алгоритмов динамического формирования кода страницы, размером не более 10 кб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5725" y="947275"/>
        <a:ext cx="3782609" cy="512969"/>
      </dsp:txXfrm>
    </dsp:sp>
    <dsp:sp modelId="{1B1BD342-9185-4331-AD2F-D2607A285BD8}">
      <dsp:nvSpPr>
        <dsp:cNvPr id="0" name=""/>
        <dsp:cNvSpPr/>
      </dsp:nvSpPr>
      <dsp:spPr>
        <a:xfrm>
          <a:off x="0" y="1957924"/>
          <a:ext cx="4064031" cy="2960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B4D395-736F-410B-A9B1-91252F5BE46A}">
      <dsp:nvSpPr>
        <dsp:cNvPr id="0" name=""/>
        <dsp:cNvSpPr/>
      </dsp:nvSpPr>
      <dsp:spPr>
        <a:xfrm>
          <a:off x="307975" y="1569665"/>
          <a:ext cx="3770444" cy="5867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5213" tIns="0" rIns="14521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Занимать не менее 50 процентов площади страницы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6616" y="1598306"/>
        <a:ext cx="3713162" cy="529429"/>
      </dsp:txXfrm>
    </dsp:sp>
    <dsp:sp modelId="{F9D12DA4-AE77-458C-8322-1905D7A272E1}">
      <dsp:nvSpPr>
        <dsp:cNvPr id="0" name=""/>
        <dsp:cNvSpPr/>
      </dsp:nvSpPr>
      <dsp:spPr>
        <a:xfrm>
          <a:off x="0" y="2556433"/>
          <a:ext cx="4050200" cy="3646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E54908-D248-40D3-955A-ABEB6B9F1152}">
      <dsp:nvSpPr>
        <dsp:cNvPr id="0" name=""/>
        <dsp:cNvSpPr/>
      </dsp:nvSpPr>
      <dsp:spPr>
        <a:xfrm>
          <a:off x="307975" y="2245801"/>
          <a:ext cx="3838109" cy="4643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5213" tIns="0" rIns="14521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Не может содержать новостную информацию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0642" y="2268468"/>
        <a:ext cx="3792775" cy="418996"/>
      </dsp:txXfrm>
    </dsp:sp>
    <dsp:sp modelId="{061DCBD7-400C-4D1F-89C7-7A56908482CA}">
      <dsp:nvSpPr>
        <dsp:cNvPr id="0" name=""/>
        <dsp:cNvSpPr/>
      </dsp:nvSpPr>
      <dsp:spPr>
        <a:xfrm>
          <a:off x="0" y="3331733"/>
          <a:ext cx="3961398" cy="1881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B31398-316C-45E2-BF62-06F7AD35E1B2}">
      <dsp:nvSpPr>
        <dsp:cNvPr id="0" name=""/>
        <dsp:cNvSpPr/>
      </dsp:nvSpPr>
      <dsp:spPr>
        <a:xfrm>
          <a:off x="307975" y="2752744"/>
          <a:ext cx="3838109" cy="7415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5213" tIns="0" rIns="14521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Не может содержать информацию о способах получения доступа к информационным ресурсам, доступ к которым ограничен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4175" y="2788944"/>
        <a:ext cx="3765709" cy="669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FD99-9090-48DF-9B01-C720C8DA44B0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06EF-E03C-4743-9C1C-2761408B4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3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FD99-9090-48DF-9B01-C720C8DA44B0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06EF-E03C-4743-9C1C-2761408B4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69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FD99-9090-48DF-9B01-C720C8DA44B0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06EF-E03C-4743-9C1C-2761408B4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128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FD99-9090-48DF-9B01-C720C8DA44B0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06EF-E03C-4743-9C1C-2761408B4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FD99-9090-48DF-9B01-C720C8DA44B0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06EF-E03C-4743-9C1C-2761408B4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57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FD99-9090-48DF-9B01-C720C8DA44B0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06EF-E03C-4743-9C1C-2761408B4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88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FD99-9090-48DF-9B01-C720C8DA44B0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06EF-E03C-4743-9C1C-2761408B4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90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FD99-9090-48DF-9B01-C720C8DA44B0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06EF-E03C-4743-9C1C-2761408B4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37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FD99-9090-48DF-9B01-C720C8DA44B0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06EF-E03C-4743-9C1C-2761408B4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16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FD99-9090-48DF-9B01-C720C8DA44B0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06EF-E03C-4743-9C1C-2761408B4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48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FD99-9090-48DF-9B01-C720C8DA44B0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06EF-E03C-4743-9C1C-2761408B4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700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9000"/>
            <a:lum/>
          </a:blip>
          <a:srcRect/>
          <a:stretch>
            <a:fillRect t="-1000" r="-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DFD99-9090-48DF-9B01-C720C8DA44B0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406EF-E03C-4743-9C1C-2761408B4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66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rkn.gov.ru/communication/p922/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ais.rkn.gov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blocklist.rkn.gov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3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9000"/>
            <a:lum/>
          </a:blip>
          <a:srcRect/>
          <a:stretch>
            <a:fillRect t="-12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9128" y="2392732"/>
            <a:ext cx="6433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Способы и методы ограничения доступа к запрещенной информации.   </a:t>
            </a:r>
            <a:endParaRPr lang="ru-RU" sz="2000" b="1" dirty="0">
              <a:solidFill>
                <a:srgbClr val="04528A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161" y="3525569"/>
            <a:ext cx="44392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Арсеньева Ольга Сергеевна</a:t>
            </a:r>
            <a:endParaRPr lang="ru-RU" sz="1100" dirty="0">
              <a:solidFill>
                <a:srgbClr val="0070C0"/>
              </a:solidFill>
              <a:latin typeface="Arial Narrow" pitchFamily="34" charset="0"/>
              <a:cs typeface="Arial" pitchFamily="34" charset="0"/>
            </a:endParaRPr>
          </a:p>
          <a:p>
            <a:endParaRPr lang="ru-RU" sz="1100" dirty="0">
              <a:solidFill>
                <a:srgbClr val="0070C0"/>
              </a:solidFill>
              <a:latin typeface="Arial Narrow" pitchFamily="34" charset="0"/>
              <a:cs typeface="Arial" pitchFamily="34" charset="0"/>
            </a:endParaRPr>
          </a:p>
          <a:p>
            <a:r>
              <a:rPr lang="ru-RU" sz="1100" i="1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Заместитель начальника отдела по защите прав субъектов персональных данных, надзора в сфере связи и информационных технологий </a:t>
            </a:r>
          </a:p>
          <a:p>
            <a:r>
              <a:rPr lang="ru-RU" sz="1100" i="1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Управления Роскомнадзора по Смоленской области</a:t>
            </a:r>
            <a:endParaRPr lang="ru-RU" sz="1100" i="1" dirty="0">
              <a:solidFill>
                <a:srgbClr val="0070C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0122" y="4865607"/>
            <a:ext cx="1609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ИВАНОВО, 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АВГУСТ 2018</a:t>
            </a:r>
            <a:endParaRPr lang="ru-RU" sz="1000" b="1" dirty="0">
              <a:solidFill>
                <a:schemeClr val="accent5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90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0839" y="85129"/>
            <a:ext cx="5989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Различия в качестве блокировки с использованием ПО собственного производства и коммерческих решений 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852781"/>
              </p:ext>
            </p:extLst>
          </p:nvPr>
        </p:nvGraphicFramePr>
        <p:xfrm>
          <a:off x="452762" y="1092778"/>
          <a:ext cx="7945514" cy="3761682"/>
        </p:xfrm>
        <a:graphic>
          <a:graphicData uri="http://schemas.openxmlformats.org/drawingml/2006/table">
            <a:tbl>
              <a:tblPr firstRow="1" bandRow="1">
                <a:effectLst>
                  <a:innerShdw blurRad="1778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12410"/>
                <a:gridCol w="1877700"/>
                <a:gridCol w="2475333"/>
                <a:gridCol w="1334440"/>
                <a:gridCol w="1059403"/>
                <a:gridCol w="886228"/>
              </a:tblGrid>
              <a:tr h="51669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ТО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организации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ИНН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</a:t>
                      </a:r>
                      <a:r>
                        <a:rPr lang="ru-RU" sz="11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%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576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УРКН по Ивановской области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</a:t>
                      </a:r>
                      <a:r>
                        <a:rPr lang="ru-RU" sz="1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"Информационные Технологии"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3703016641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646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516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УРКН по Ивановской области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"Спектр"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3713001475 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646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4001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УРКН по Ивановской области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"Горизонт"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3704000411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5550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УРКН по Ивановской области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"ИРТЕК"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3721006621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4001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УРКН по Ивановской области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ИП Нектаров Андрей Владимирович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370201157886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197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1601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УРКН по Ивановской области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"</a:t>
                      </a:r>
                      <a:r>
                        <a:rPr lang="ru-RU" sz="11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Кибер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-Телеком"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3702651560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114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4001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УРКН по Ивановской области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"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Формоза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Сервис"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3702532971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69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4000"/>
            <a:lum/>
          </a:blip>
          <a:srcRect/>
          <a:stretch>
            <a:fillRect t="-1000" r="-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859260" y="1220660"/>
            <a:ext cx="2905293" cy="2258984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973678" y="1387127"/>
            <a:ext cx="26764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сегодняшний день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Роскомнадзором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подготовлены официальные заключения по итогам тестирования 12 решений по блокировке. Заключения размещены на сайте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Роскомнадзора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 адресу: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https://rkn.gov.ru/communication/p922/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4" cstate="print"/>
          <a:srcRect l="22618" t="15418" r="23312" b="53246"/>
          <a:stretch/>
        </p:blipFill>
        <p:spPr bwMode="auto">
          <a:xfrm>
            <a:off x="5187820" y="3620277"/>
            <a:ext cx="3415004" cy="138015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3150" y="342900"/>
            <a:ext cx="565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ОФИЦИАЛЬНЫЕ ЗАКЛЮЧЕНИЯ</a:t>
            </a:r>
          </a:p>
        </p:txBody>
      </p:sp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4419" y="1108673"/>
            <a:ext cx="5543550" cy="7858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65" y="2007248"/>
            <a:ext cx="4149013" cy="92603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7" cstate="print"/>
          <a:srcRect r="26410"/>
          <a:stretch/>
        </p:blipFill>
        <p:spPr bwMode="auto">
          <a:xfrm>
            <a:off x="217716" y="3022444"/>
            <a:ext cx="2303780" cy="914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8" cstate="print"/>
          <a:srcRect l="6860" r="-1"/>
          <a:stretch/>
        </p:blipFill>
        <p:spPr bwMode="auto">
          <a:xfrm>
            <a:off x="1139364" y="4045937"/>
            <a:ext cx="3162300" cy="93583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" name="Рисунок 14"/>
          <p:cNvPicPr/>
          <p:nvPr/>
        </p:nvPicPr>
        <p:blipFill rotWithShape="1">
          <a:blip r:embed="rId9" cstate="print"/>
          <a:srcRect l="20652" t="17317" r="23678" b="43560"/>
          <a:stretch/>
        </p:blipFill>
        <p:spPr bwMode="auto">
          <a:xfrm>
            <a:off x="3032448" y="2864497"/>
            <a:ext cx="2649894" cy="1280627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9000"/>
            <a:lum/>
          </a:blip>
          <a:srcRect/>
          <a:stretch>
            <a:fillRect t="-1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7609" y="3281949"/>
            <a:ext cx="3484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4528A"/>
                </a:solidFill>
                <a:latin typeface="Arial Narrow" panose="020B060602020203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53996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21433" y="318508"/>
            <a:ext cx="60599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Основные нормативно-правовые акты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1232" y="1234615"/>
            <a:ext cx="83124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Федеральный закон «О связи» от 07.07.2003 № 126-ФЗ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соответствии со ст. 46, оператор связи обязан осуществлять ограничение и возобновление доступа к информации, распространяемой посредством сети "Интернет", а также обеспечивать установку в своей сети связи, технических средств контроля за соблюдением оператором связи требований ст.15.1 - 15.4 ФЗ №149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3127" y="3019719"/>
            <a:ext cx="80269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от 26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.10.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2012 №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1101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остановлением определены правила создания, формирования и ведения единой автоматизированной информационной системы "Единый реестр доменных имен, указателей страниц сайтов сети "Интернет" и сетевых адресов, позволяющих идентифицировать сайты в сети "Интернет", содержащие информацию, распространение которой в РФ запрещено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9862" y="2127166"/>
            <a:ext cx="8199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Федеральный закон от 27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.07.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2006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№ 149-ФЗ «Об информации, информационных технологиях и защите информации»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Закон устанавливает порядок осуществления блокирования и возобновление доступа к информации, распространяемой посредством сети "Интернет»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9862" y="4072822"/>
            <a:ext cx="81120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Роскомнадзора от 14.12.2017 №249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«Об утверждении требований к способам (методам) ограничения доступа к информационным ресурсам, а также требования к размещенной информации об ограничении доступа к информационным ресурсам».</a:t>
            </a:r>
          </a:p>
        </p:txBody>
      </p:sp>
      <p:sp>
        <p:nvSpPr>
          <p:cNvPr id="2" name="Нашивка 1"/>
          <p:cNvSpPr/>
          <p:nvPr/>
        </p:nvSpPr>
        <p:spPr>
          <a:xfrm>
            <a:off x="64215" y="1517856"/>
            <a:ext cx="484632" cy="400110"/>
          </a:xfrm>
          <a:prstGeom prst="chevron">
            <a:avLst/>
          </a:prstGeom>
          <a:solidFill>
            <a:schemeClr val="accent1"/>
          </a:solidFill>
          <a:ln>
            <a:solidFill>
              <a:schemeClr val="tx2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64215" y="2469255"/>
            <a:ext cx="484632" cy="400110"/>
          </a:xfrm>
          <a:prstGeom prst="chevron">
            <a:avLst/>
          </a:prstGeom>
          <a:solidFill>
            <a:schemeClr val="accent1"/>
          </a:solidFill>
          <a:ln>
            <a:solidFill>
              <a:schemeClr val="tx2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64631" y="3367179"/>
            <a:ext cx="484632" cy="400110"/>
          </a:xfrm>
          <a:prstGeom prst="chevron">
            <a:avLst/>
          </a:prstGeom>
          <a:solidFill>
            <a:schemeClr val="accent1"/>
          </a:solidFill>
          <a:ln>
            <a:solidFill>
              <a:schemeClr val="tx2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107268" y="4265182"/>
            <a:ext cx="484632" cy="400110"/>
          </a:xfrm>
          <a:prstGeom prst="chevron">
            <a:avLst/>
          </a:prstGeom>
          <a:solidFill>
            <a:schemeClr val="accent1"/>
          </a:solidFill>
          <a:ln>
            <a:solidFill>
              <a:schemeClr val="tx2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491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6714" y="478829"/>
            <a:ext cx="5989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Административная ответственность</a:t>
            </a: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156644"/>
              </p:ext>
            </p:extLst>
          </p:nvPr>
        </p:nvGraphicFramePr>
        <p:xfrm>
          <a:off x="443883" y="1376038"/>
          <a:ext cx="8229600" cy="19626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4063"/>
                <a:gridCol w="2631988"/>
                <a:gridCol w="2443549"/>
              </a:tblGrid>
              <a:tr h="38048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Санкции к нарушителям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8" marR="66648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статья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13.34 КоАП РФ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8" marR="66648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8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8" marR="666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редупреждение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8" marR="66648" marT="0" marB="0" anchor="ctr"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</a:tr>
              <a:tr h="397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Юридическое лицо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8" marR="66648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50 000- 100 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руб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8" marR="66648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Не предусмотрено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8" marR="66648" marT="0" marB="0" anchor="ctr"/>
                </a:tc>
              </a:tr>
              <a:tr h="4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Должностное лицо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8" marR="66648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3 000 – 5 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руб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8" marR="6664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48" marR="66648" marT="0" marB="0" anchor="ctr"/>
                </a:tc>
              </a:tr>
              <a:tr h="500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Индивидуальный предприниматель 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8" marR="66648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10 000- 30 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руб.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8" marR="6664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48" marR="66648" marT="0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43882" y="3552928"/>
            <a:ext cx="826511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13.34 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КоАП</a:t>
            </a:r>
            <a:endParaRPr lang="ru-RU" sz="1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Неисполнение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оператором связи, оказывающим услуги по предоставлению доступа к информационно-телекоммуникационной сети "Интернет", обязанности по ограничению или возобновлению доступа к информации, доступ к которой должен быть ограничен или возобновлен на основании сведений, полученных от федерального органа исполнительной власти, осуществляющего функции по контролю и надзору в сфере связи, информационных технологий и массовых коммуникаций</a:t>
            </a:r>
          </a:p>
        </p:txBody>
      </p:sp>
    </p:spTree>
    <p:extLst>
      <p:ext uri="{BB962C8B-B14F-4D97-AF65-F5344CB8AC3E}">
        <p14:creationId xmlns:p14="http://schemas.microsoft.com/office/powerpoint/2010/main" val="18269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33347" y="225407"/>
            <a:ext cx="72091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Способы и  требования к ограничению доступа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23264005"/>
              </p:ext>
            </p:extLst>
          </p:nvPr>
        </p:nvGraphicFramePr>
        <p:xfrm>
          <a:off x="0" y="981859"/>
          <a:ext cx="84870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1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33347" y="225407"/>
            <a:ext cx="72091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Способы и  требования к ограничению доступа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08578277"/>
              </p:ext>
            </p:extLst>
          </p:nvPr>
        </p:nvGraphicFramePr>
        <p:xfrm>
          <a:off x="0" y="981859"/>
          <a:ext cx="84870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1074199" y="1837678"/>
            <a:ext cx="6329778" cy="2183906"/>
          </a:xfrm>
          <a:prstGeom prst="roundRect">
            <a:avLst/>
          </a:prstGeom>
          <a:solidFill>
            <a:srgbClr val="C0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Иные способы (методы) ограничения доступа к информационным ресурсам не допускаются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 воспрепятствование работе сайтов в сети Интернет установлена административная ответственность, которая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влечет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наложение административного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штрафа,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соответствии с ч. 2 ст. 13.18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КоАП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0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2930" y="286451"/>
            <a:ext cx="4573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Категории запрещенной информации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 t="17845" r="32120" b="23130"/>
          <a:stretch>
            <a:fillRect/>
          </a:stretch>
        </p:blipFill>
        <p:spPr bwMode="auto">
          <a:xfrm>
            <a:off x="190500" y="1854200"/>
            <a:ext cx="2584450" cy="179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0501" y="1073834"/>
            <a:ext cx="75241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Общее количество записей в реестре (с исключенными)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485191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Общее количество действующих записей в реестре 	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166105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8050" y="1814805"/>
            <a:ext cx="442595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Категория «Прочее»: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Взрывчатые вещества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Браконьерство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Контрафакт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(в том числе и алкоголь)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Государственная тайна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Подделка документов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Продажа оружия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Продажа человеческих органов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Руферы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Зацеперы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Жестокое обращение с животными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Мошенничество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и другие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0716" y="4036821"/>
            <a:ext cx="5086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  <a:hlinkClick r:id="rId3"/>
              </a:rPr>
              <a:t>://eais.rkn.gov.ru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  <a:hlinkClick r:id="rId4"/>
              </a:rPr>
              <a:t>http://blocklist.rkn.gov.ru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319" y="1858962"/>
            <a:ext cx="2206625" cy="178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2929" y="286451"/>
            <a:ext cx="4611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Автоматизированная система  «Ревизор»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88923" y="1602916"/>
            <a:ext cx="5149050" cy="3019424"/>
          </a:xfrm>
          <a:prstGeom prst="rect">
            <a:avLst/>
          </a:prstGeom>
          <a:solidFill>
            <a:schemeClr val="accent1">
              <a:alpha val="31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l="8779" t="28750" r="9389" b="32083"/>
          <a:stretch>
            <a:fillRect/>
          </a:stretch>
        </p:blipFill>
        <p:spPr bwMode="auto">
          <a:xfrm>
            <a:off x="460375" y="4650503"/>
            <a:ext cx="2484373" cy="39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793248" y="1084064"/>
            <a:ext cx="2980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https://portal.rfc-revizor.ru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AutoShape 4" descr="http://nag.ru/upload/images/20161107-0001-w4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://nag.ru/upload/images/20161107-0003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 descr="C:\Users\Администратор\Desktop\Новый точечный рисуно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2193" y="1028895"/>
            <a:ext cx="3070300" cy="3593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1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2930" y="286451"/>
            <a:ext cx="5516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Требования к размещаемой информации об ограничении доступа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124" name="AutoShape 4" descr="http://nag.ru/upload/images/20161107-0001-w4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://nag.ru/upload/images/20161107-0003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1013182"/>
            <a:ext cx="5308846" cy="413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12529432"/>
              </p:ext>
            </p:extLst>
          </p:nvPr>
        </p:nvGraphicFramePr>
        <p:xfrm>
          <a:off x="4596658" y="1470118"/>
          <a:ext cx="548837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3242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23112" y="158447"/>
            <a:ext cx="878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17375E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Контроль </a:t>
            </a:r>
            <a:r>
              <a:rPr lang="ru-RU" dirty="0"/>
              <a:t>за соблюдением </a:t>
            </a:r>
            <a:r>
              <a:rPr lang="ru-RU" dirty="0" smtClean="0"/>
              <a:t>ОС требований по </a:t>
            </a:r>
            <a:r>
              <a:rPr lang="ru-RU" dirty="0"/>
              <a:t>ограничению </a:t>
            </a:r>
            <a:endParaRPr lang="ru-RU" dirty="0" smtClean="0"/>
          </a:p>
          <a:p>
            <a:r>
              <a:rPr lang="ru-RU" dirty="0" smtClean="0"/>
              <a:t>доступа </a:t>
            </a:r>
            <a:r>
              <a:rPr lang="ru-RU" dirty="0"/>
              <a:t>к </a:t>
            </a:r>
            <a:r>
              <a:rPr lang="ru-RU" dirty="0" smtClean="0"/>
              <a:t>запрещенной информации в 2018 </a:t>
            </a:r>
            <a:r>
              <a:rPr lang="ru-RU" dirty="0"/>
              <a:t>году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35837" y="1054100"/>
            <a:ext cx="6143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Narrow" charset="0"/>
                <a:cs typeface="Times New Roman" pitchFamily="18" charset="0"/>
              </a:rPr>
              <a:t>На территории ЦФО оказывают услуги 1756 операторов связи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262589"/>
              </p:ext>
            </p:extLst>
          </p:nvPr>
        </p:nvGraphicFramePr>
        <p:xfrm>
          <a:off x="237960" y="1645325"/>
          <a:ext cx="8654519" cy="3186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5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55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55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55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55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550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5550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5550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5550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5550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5550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5550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55501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55501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55501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55501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55501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455501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455501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</a:tblGrid>
              <a:tr h="2402951">
                <a:tc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/>
                      <a:endParaRPr 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/>
                      <a:endParaRPr 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/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/>
                      <a:endParaRPr 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/>
                      <a:endParaRPr 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/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/>
                      <a:endParaRPr 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/>
                      <a:endParaRPr 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/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/>
                      <a:endParaRPr 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/>
                      <a:endParaRPr 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/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marL="68580" marR="68580" marT="34291" marB="34291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68580" marR="68580" marT="34291" marB="34291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2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0,55</a:t>
                      </a:r>
                    </a:p>
                  </a:txBody>
                  <a:tcPr marL="7144" marR="7144" marT="714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0,72</a:t>
                      </a:r>
                    </a:p>
                  </a:txBody>
                  <a:tcPr marL="7144" marR="7144" marT="7144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0,32</a:t>
                      </a:r>
                    </a:p>
                  </a:txBody>
                  <a:tcPr marL="7144" marR="7144" marT="7144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0,16</a:t>
                      </a:r>
                    </a:p>
                  </a:txBody>
                  <a:tcPr marL="7144" marR="7144" marT="7144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0,16</a:t>
                      </a:r>
                    </a:p>
                  </a:txBody>
                  <a:tcPr marL="7144" marR="7144" marT="7144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0,17</a:t>
                      </a:r>
                    </a:p>
                  </a:txBody>
                  <a:tcPr marL="7144" marR="7144" marT="7144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0,24</a:t>
                      </a:r>
                    </a:p>
                  </a:txBody>
                  <a:tcPr marL="7144" marR="7144" marT="7144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0,16</a:t>
                      </a:r>
                    </a:p>
                  </a:txBody>
                  <a:tcPr marL="7144" marR="7144" marT="7144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0,08</a:t>
                      </a:r>
                    </a:p>
                  </a:txBody>
                  <a:tcPr marL="7144" marR="7144" marT="7144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0,10</a:t>
                      </a:r>
                    </a:p>
                  </a:txBody>
                  <a:tcPr marL="7144" marR="7144" marT="7144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0,07</a:t>
                      </a:r>
                    </a:p>
                  </a:txBody>
                  <a:tcPr marL="7144" marR="7144" marT="7144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0,13</a:t>
                      </a:r>
                    </a:p>
                  </a:txBody>
                  <a:tcPr marL="7144" marR="7144" marT="7144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0,11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0,22</a:t>
                      </a:r>
                    </a:p>
                  </a:txBody>
                  <a:tcPr marL="7144" marR="7144" marT="7144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0,07</a:t>
                      </a:r>
                    </a:p>
                  </a:txBody>
                  <a:tcPr marL="7144" marR="7144" marT="7144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5139"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01/17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02/17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03/17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04/17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05/17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06/17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07/17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08/17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09/17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10/17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11/17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12/17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01/18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02/18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03/18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04/18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05/18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1" marB="34291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06/18</a:t>
                      </a:r>
                    </a:p>
                  </a:txBody>
                  <a:tcPr marL="68580" marR="68580" marT="34291" marB="34291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07/18</a:t>
                      </a:r>
                    </a:p>
                  </a:txBody>
                  <a:tcPr marL="68580" marR="68580" marT="34291" marB="34291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957501804"/>
              </p:ext>
            </p:extLst>
          </p:nvPr>
        </p:nvGraphicFramePr>
        <p:xfrm>
          <a:off x="3" y="1525891"/>
          <a:ext cx="9011377" cy="1199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826774583"/>
              </p:ext>
            </p:extLst>
          </p:nvPr>
        </p:nvGraphicFramePr>
        <p:xfrm>
          <a:off x="219" y="2664848"/>
          <a:ext cx="9036496" cy="1614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10459" y="2872997"/>
            <a:ext cx="6466916" cy="235963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defTabSz="912587" fontAlgn="base">
              <a:spcBef>
                <a:spcPct val="0"/>
              </a:spcBef>
              <a:spcAft>
                <a:spcPct val="0"/>
              </a:spcAft>
            </a:pPr>
            <a:endParaRPr lang="ru-RU" sz="9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9E1113E3A699408BC6C9C8F8AA4EB5" ma:contentTypeVersion="0" ma:contentTypeDescription="Создание документа." ma:contentTypeScope="" ma:versionID="908373aab57223c91812475eac2e405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02DD3C-B471-4B8D-8F80-E456367A9B07}">
  <ds:schemaRefs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4CE7183-BA1F-4572-A3FA-2B4A1D4539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66CA71-A6AE-4E9A-985B-0342C43E72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4343</TotalTime>
  <Words>897</Words>
  <Application>Microsoft Office PowerPoint</Application>
  <PresentationFormat>Экран (16:9)</PresentationFormat>
  <Paragraphs>249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Белас</dc:creator>
  <cp:lastModifiedBy>root</cp:lastModifiedBy>
  <cp:revision>305</cp:revision>
  <cp:lastPrinted>2017-06-07T09:23:53Z</cp:lastPrinted>
  <dcterms:created xsi:type="dcterms:W3CDTF">2015-10-05T12:12:35Z</dcterms:created>
  <dcterms:modified xsi:type="dcterms:W3CDTF">2018-08-22T05:07:20Z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0x0101001C9E1113E3A699408BC6C9C8F8AA4EB5</vt:lpwstr>
  </property>
</Properties>
</file>